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Proposal on CSI for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/>
          <a:lstStyle/>
          <a:p>
            <a:r>
              <a:rPr lang="en-US" dirty="0" smtClean="0"/>
              <a:t>Huawei</a:t>
            </a:r>
            <a:r>
              <a:rPr lang="en-US" smtClean="0"/>
              <a:t>, HiSilicon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GB" altLang="ko-KR" sz="2000" b="1" smtClean="0">
                <a:latin typeface="Times New Roman" pitchFamily="18" charset="0"/>
                <a:cs typeface="Times New Roman" pitchFamily="18" charset="0"/>
              </a:rPr>
              <a:t>R1-151199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TM9 and/or TM10</a:t>
            </a:r>
          </a:p>
          <a:p>
            <a:pPr lvl="1"/>
            <a:r>
              <a:rPr lang="en-US" dirty="0" smtClean="0"/>
              <a:t>The UE cannot assume that CSI-RS and CSI-IM are transmitted periodically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NZP CSI-RS are transmitted</a:t>
            </a:r>
          </a:p>
          <a:p>
            <a:pPr lvl="1"/>
            <a:r>
              <a:rPr lang="en-US" dirty="0" smtClean="0"/>
              <a:t>Signaling from </a:t>
            </a:r>
            <a:r>
              <a:rPr lang="en-US" dirty="0" err="1" smtClean="0"/>
              <a:t>eNB</a:t>
            </a:r>
            <a:r>
              <a:rPr lang="en-US" dirty="0" smtClean="0"/>
              <a:t> indicates to UEs when CSI-IM is transmitted</a:t>
            </a:r>
          </a:p>
          <a:p>
            <a:pPr lvl="1"/>
            <a:r>
              <a:rPr lang="en-US" dirty="0" smtClean="0"/>
              <a:t>Further discuss </a:t>
            </a:r>
            <a:r>
              <a:rPr lang="en-US" dirty="0" smtClean="0"/>
              <a:t>the possible methods for </a:t>
            </a:r>
            <a:r>
              <a:rPr lang="en-US" dirty="0" smtClean="0"/>
              <a:t>signaling</a:t>
            </a:r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For the CSI relative to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CSI reporting for an LAA cell is </a:t>
            </a:r>
            <a:r>
              <a:rPr lang="en-US" dirty="0" err="1" smtClean="0"/>
              <a:t>aperiodic</a:t>
            </a:r>
            <a:endParaRPr lang="en-US" dirty="0" smtClean="0"/>
          </a:p>
          <a:p>
            <a:pPr lvl="1"/>
            <a:r>
              <a:rPr lang="en-GB" dirty="0" err="1" smtClean="0"/>
              <a:t>Aperiodic</a:t>
            </a:r>
            <a:r>
              <a:rPr lang="en-GB" dirty="0" smtClean="0"/>
              <a:t> CSI can be reported on an LAA </a:t>
            </a:r>
            <a:r>
              <a:rPr lang="en-GB" dirty="0" err="1" smtClean="0"/>
              <a:t>Scell</a:t>
            </a:r>
            <a:endParaRPr lang="en-GB" dirty="0" smtClean="0"/>
          </a:p>
          <a:p>
            <a:pPr lvl="2"/>
            <a:r>
              <a:rPr lang="en-GB" dirty="0" err="1" smtClean="0"/>
              <a:t>Aperiodic</a:t>
            </a:r>
            <a:r>
              <a:rPr lang="en-GB" dirty="0" smtClean="0"/>
              <a:t> CSI can also be reported on a licensed carrier</a:t>
            </a:r>
          </a:p>
          <a:p>
            <a:pPr lvl="1"/>
            <a:r>
              <a:rPr lang="en-GB" dirty="0" smtClean="0"/>
              <a:t>Further discuss whether </a:t>
            </a:r>
            <a:r>
              <a:rPr lang="en-GB" dirty="0" smtClean="0"/>
              <a:t>periodic CSI reporting needs to be </a:t>
            </a:r>
            <a:r>
              <a:rPr lang="en-GB" dirty="0" smtClean="0"/>
              <a:t>supported</a:t>
            </a:r>
            <a:r>
              <a:rPr lang="en-US" dirty="0" smtClean="0"/>
              <a:t>, and potential impact on the definition of the CSI reference resource</a:t>
            </a:r>
            <a:endParaRPr lang="en-US" dirty="0" smtClean="0"/>
          </a:p>
          <a:p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123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Proposal on CSI for LAA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61</cp:revision>
  <dcterms:created xsi:type="dcterms:W3CDTF">2015-02-09T09:38:11Z</dcterms:created>
  <dcterms:modified xsi:type="dcterms:W3CDTF">2015-03-26T14:15:10Z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(3)Go0DA53s1kWxJFrnLyqFL9rsaT/5AmyWq2AIuu6NbsN2HhoYTpXObhCcE/cbxLjzgF581yk4
fOOxzEEe9JzsCDNkkcmvvtj9O3wm5D+rtYWpjpU89Ifi4oOsPoAG3IoZqYHtFtEMEWa+t5Me
mk60oFIU8VE/3/MFBEsNgdYBMPPRery2EkVNR7w3xFUfvBnWIyblaibp/xpw/okzJb1K1ptD
LlZFT6IniO2ACoVTuo</vt:lpwstr>
  </property>
  <property fmtid="{D5CDD505-2E9C-101B-9397-08002B2CF9AE}" pid="3" name="_new_ms_pID_725431">
    <vt:lpwstr>JLtnujLbWuCq6XgaHEmmZ0dQmJyzKZeGELpfSdYERG/eQBtfAnrySL
7Dw+tswycl59eDT4MWpJHRgGy+BWK+TmFPCZKLN+GKAToc6JYcwqLZkwZ2q1+hmFKp/jA0nX
KZ6oDBqHvZo6s+NOo2Q+z//K4+zu0WvFAyoEyUKvS2rxX/QbNkfE7fXegRIO5RuZO9kfi4yL
nNa+ARGYEhxdO5sDoG/gtds2BuHFpI+6Gf2w</vt:lpwstr>
  </property>
  <property fmtid="{D5CDD505-2E9C-101B-9397-08002B2CF9AE}" pid="4" name="_new_ms_pID_725432">
    <vt:lpwstr>kTok2LOieC0hNTn/tkGtk9/jp1MpvVbKBFez
8Rt49WMXKmafQ/txqwbBZhdDORvZHma5P/AMhKqFfTw1L45Yvt9aDR4ri+zu+HS5eM6gdcOD
zhDZdwFev7QP2YQawCcO0RgOaE1E2v3j4lgkB+yfr1u+F/I6rDmeD03U9pfrRUWL4ZW35npl
o8lLN/OZvbrdsA==</vt:lpwstr>
  </property>
  <property fmtid="{D5CDD505-2E9C-101B-9397-08002B2CF9AE}" pid="5" name="sflag">
    <vt:lpwstr>1427375353</vt:lpwstr>
  </property>
</Properties>
</file>