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696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3/26/15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airtime consumption in response to IEEE LS Recommendation #5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CableLabs, Ruckus Wireless, Broadcom Corporation, Cisco, </a:t>
            </a:r>
            <a:r>
              <a:rPr lang="en-US" dirty="0" smtClean="0">
                <a:solidFill>
                  <a:schemeClr val="tx1"/>
                </a:solidFill>
              </a:rPr>
              <a:t>Sprint, Orange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R1-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2000" b="1" smtClean="0">
                <a:latin typeface="Times New Roman" pitchFamily="18" charset="0"/>
                <a:cs typeface="Times New Roman" pitchFamily="18" charset="0"/>
              </a:rPr>
              <a:t>51191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1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Add following performance metric</a:t>
            </a:r>
            <a:r>
              <a:rPr lang="en-US" sz="2400" dirty="0"/>
              <a:t> </a:t>
            </a:r>
            <a:r>
              <a:rPr lang="en-US" sz="2400" dirty="0" smtClean="0"/>
              <a:t>to indoor and outdoor case:</a:t>
            </a:r>
          </a:p>
          <a:p>
            <a:r>
              <a:rPr lang="en-US" sz="2400" dirty="0" smtClean="0"/>
              <a:t>Airtime consumption (AC), defined as follows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N</a:t>
            </a:r>
            <a:r>
              <a:rPr lang="en-US" sz="2400" baseline="-25000" dirty="0" smtClean="0"/>
              <a:t>Op1 </a:t>
            </a:r>
            <a:r>
              <a:rPr lang="en-US" sz="2400" dirty="0" smtClean="0"/>
              <a:t>is the UE/STA count for Operator 1, and N</a:t>
            </a:r>
            <a:r>
              <a:rPr lang="en-US" sz="2400" baseline="-25000" dirty="0" smtClean="0"/>
              <a:t>Op2</a:t>
            </a:r>
            <a:r>
              <a:rPr lang="en-US" sz="2400" dirty="0" smtClean="0"/>
              <a:t> UE/STA counts for Operator 2</a:t>
            </a:r>
          </a:p>
          <a:p>
            <a:r>
              <a:rPr lang="en-US" sz="2400" dirty="0" smtClean="0"/>
              <a:t>𝝉</a:t>
            </a:r>
            <a:r>
              <a:rPr lang="en-US" sz="2400" baseline="-25000" dirty="0" err="1" smtClean="0"/>
              <a:t>i</a:t>
            </a:r>
            <a:r>
              <a:rPr lang="en-US" sz="2400" dirty="0" smtClean="0"/>
              <a:t> is the airtime occupied by client </a:t>
            </a:r>
            <a:r>
              <a:rPr lang="en-US" sz="2400" dirty="0" err="1" smtClean="0"/>
              <a:t>i</a:t>
            </a:r>
            <a:r>
              <a:rPr lang="en-US" sz="2400" dirty="0" smtClean="0"/>
              <a:t>, which is the sum of its </a:t>
            </a:r>
            <a:r>
              <a:rPr lang="en-US" sz="2400" dirty="0" err="1" smtClean="0"/>
              <a:t>TxOP</a:t>
            </a:r>
            <a:r>
              <a:rPr lang="en-US" sz="2400" dirty="0" smtClean="0"/>
              <a:t> during the simulation</a:t>
            </a:r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348880"/>
            <a:ext cx="3384376" cy="1061203"/>
          </a:xfrm>
          <a:prstGeom prst="rect">
            <a:avLst/>
          </a:prstGeom>
        </p:spPr>
      </p:pic>
      <p:pic>
        <p:nvPicPr>
          <p:cNvPr id="4" name="Picture 3" descr="latex-image-5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501008"/>
            <a:ext cx="197832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</TotalTime>
  <Words>99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airtime consumption in response to IEEE LS Recommendation #5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Jennifer Andreoli-Fang</cp:lastModifiedBy>
  <cp:revision>85</cp:revision>
  <dcterms:created xsi:type="dcterms:W3CDTF">2015-02-09T09:38:11Z</dcterms:created>
  <dcterms:modified xsi:type="dcterms:W3CDTF">2015-03-26T09:25:54Z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(3)WJpJCs7v2t+bzAl9NrBaxQAAJ7P+xthSBPEK6U1KSXkhYT8LID1a4i+VfZAtHRmkqjBNrj8Y
W/1Vv8JlSas816giwq8RAiX0V9cLMPBmsq2DHCG3JJ7ZwHmArddA02gHmslInIXaosRZf4tP
qXG3Hk+8Z23/U65HZGzbuhTRfyc1zZGPpedT3G2iT8965OTeVhe0dW3ouT/Wh/9WIP/VFajz
e5QygVA9Rl9+fqOpLd</vt:lpwstr>
  </property>
  <property fmtid="{D5CDD505-2E9C-101B-9397-08002B2CF9AE}" pid="3" name="_new_ms_pID_725431">
    <vt:lpwstr>EPMtDZHxxk+Kils43APdljFtuSj6lw0PZBamc+fdJXCgASCkRQLK/f
lOqFevsHqLvd45TNys7U1P5kIYDRmcXi6Q/5d35UJqrAWPTjEnWtoIImQrSmY/rWS/117OD+
GCxsLl64XX2mcK0bTgqRUnMf8El8kmTLKDCcp90N+HR0DzmddSVs1hBreF4B1tXipn5AzG4m
3hXXDqz8NHNvpmT5LhTD/r+FtL6Hhl5/I7B0</vt:lpwstr>
  </property>
  <property fmtid="{D5CDD505-2E9C-101B-9397-08002B2CF9AE}" pid="4" name="_new_ms_pID_725432">
    <vt:lpwstr>Fx/f2+4/19xDgexjnPeykMUp1C6uaK0Xhjzi
2TGLJ00DxnooCwx8HYf+Xqks8Og3exqc+BXhB5kfEQJbEdpddFESG3g1JZNEPhbANdXl3Vkr
jAE6dSk/lUVjB6M4lCJFxS9RH8KGZIXwjUG//56+mKpCG+JK0fzmZ8SkI+TU2ursZ80Q8k8v
xa3rnx/E3yWcFA==</vt:lpwstr>
  </property>
  <property fmtid="{D5CDD505-2E9C-101B-9397-08002B2CF9AE}" pid="5" name="_new_ms_pID_725433">
    <vt:lpwstr>xG</vt:lpwstr>
  </property>
  <property fmtid="{D5CDD505-2E9C-101B-9397-08002B2CF9AE}" pid="6" name="sflag">
    <vt:lpwstr>1427204377</vt:lpwstr>
  </property>
</Properties>
</file>