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576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761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25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491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4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764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0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4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61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866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34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D84B4-998D-495F-A690-D58D1150AC65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10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dirty="0" smtClean="0"/>
              <a:t>DL-only LAA </a:t>
            </a:r>
            <a:r>
              <a:rPr lang="en-US" dirty="0" err="1" smtClean="0"/>
              <a:t>SCell</a:t>
            </a:r>
            <a:r>
              <a:rPr lang="en-US" dirty="0" smtClean="0"/>
              <a:t> </a:t>
            </a:r>
            <a:r>
              <a:rPr lang="en-US" dirty="0" smtClean="0"/>
              <a:t>HARQ timing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/>
              <a:t>Nokia Corporation, Nokia </a:t>
            </a:r>
            <a:r>
              <a:rPr lang="en-US" dirty="0" smtClean="0"/>
              <a:t>Networks</a:t>
            </a:r>
            <a:r>
              <a:rPr lang="en-US" dirty="0" smtClean="0"/>
              <a:t>, ALU, ASB, Intel, Qualcomm, Motorola, Samsung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04248" y="476672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R1-151187</a:t>
            </a:r>
            <a:endParaRPr lang="en-US" dirty="0" smtClean="0"/>
          </a:p>
          <a:p>
            <a:r>
              <a:rPr lang="en-US" dirty="0" smtClean="0"/>
              <a:t>AI. 2.2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66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least for DL-only </a:t>
            </a:r>
            <a:r>
              <a:rPr lang="en-US" dirty="0" smtClean="0"/>
              <a:t>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1"/>
            <a:r>
              <a:rPr lang="en-US" dirty="0" smtClean="0"/>
              <a:t>The time between the </a:t>
            </a:r>
            <a:r>
              <a:rPr lang="en-US" dirty="0" err="1" smtClean="0"/>
              <a:t>subframe</a:t>
            </a:r>
            <a:r>
              <a:rPr lang="en-US" dirty="0" smtClean="0"/>
              <a:t> when the data transmission ends and the HARQ-ACK feedback for the data transmission follows the DL HARQ-ACK timing based </a:t>
            </a:r>
            <a:r>
              <a:rPr lang="en-US" dirty="0" smtClean="0"/>
              <a:t>on existing FDD-FDD and TDD-FDD CA </a:t>
            </a:r>
            <a:r>
              <a:rPr lang="en-US" dirty="0" smtClean="0"/>
              <a:t>spec</a:t>
            </a:r>
            <a:r>
              <a:rPr lang="en-US" dirty="0" smtClean="0"/>
              <a:t> assuming that the </a:t>
            </a:r>
            <a:r>
              <a:rPr lang="en-US" dirty="0"/>
              <a:t>LAA </a:t>
            </a:r>
            <a:r>
              <a:rPr lang="en-US" dirty="0" err="1"/>
              <a:t>SCell</a:t>
            </a:r>
            <a:r>
              <a:rPr lang="en-US" dirty="0"/>
              <a:t> is </a:t>
            </a:r>
            <a:r>
              <a:rPr lang="en-US" dirty="0" smtClean="0"/>
              <a:t>an </a:t>
            </a:r>
            <a:r>
              <a:rPr lang="en-US" dirty="0"/>
              <a:t>FDD </a:t>
            </a:r>
            <a:r>
              <a:rPr lang="en-US" dirty="0" err="1" smtClean="0"/>
              <a:t>SCell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849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77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DL-only LAA SCell HARQ timing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handling</dc:title>
  <dc:creator>Daniel Larsson</dc:creator>
  <cp:lastModifiedBy>Yu Yang A</cp:lastModifiedBy>
  <cp:revision>25</cp:revision>
  <dcterms:created xsi:type="dcterms:W3CDTF">2015-03-24T21:33:02Z</dcterms:created>
  <dcterms:modified xsi:type="dcterms:W3CDTF">2015-03-26T08:57:55Z</dcterms:modified>
</cp:coreProperties>
</file>