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9455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227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5314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5180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967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46792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8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8993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6058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60517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612101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C262-B02C-4FDF-96B0-461675453BBE}" type="datetimeFigureOut">
              <a:rPr lang="en-US" smtClean="0"/>
              <a:pPr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05081-34BA-4167-8EDA-07A3D1FB7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73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discontinuous transmissions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20679"/>
            <a:ext cx="6400800" cy="17526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Huawei, HiSilicon, Intel, Alcatel-Lucent, Alcatel-Lucent Shanghai Bell, CATT, Sharp, </a:t>
            </a:r>
            <a:r>
              <a:rPr lang="en-US" dirty="0" err="1" smtClean="0"/>
              <a:t>Mediatek</a:t>
            </a:r>
            <a:r>
              <a:rPr lang="en-US" dirty="0" smtClean="0"/>
              <a:t>, ITL, Vodafone, NTT DOCOMO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42697"/>
            <a:ext cx="85344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Ad-Hoc Meeting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R1-151170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Paris, France, 24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  March 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7200" y="156024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2.2</a:t>
            </a:r>
            <a:endParaRPr lang="en-US" altLang="ko-KR" dirty="0"/>
          </a:p>
          <a:p>
            <a:pPr eaLnBrk="1" hangingPunct="1"/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2328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/>
          </a:bodyPr>
          <a:lstStyle/>
          <a:p>
            <a:pPr lvl="0"/>
            <a:r>
              <a:rPr lang="en-US" dirty="0" smtClean="0"/>
              <a:t>If LBT category 3 or 4 is adopted for LAA</a:t>
            </a:r>
          </a:p>
          <a:p>
            <a:pPr lvl="1"/>
            <a:r>
              <a:rPr lang="en-US" dirty="0" smtClean="0"/>
              <a:t>PDSCH transmission is allowed to start at OFDM symbols in the first slot or second slot of a subframe (with reference to the </a:t>
            </a:r>
            <a:r>
              <a:rPr lang="en-US" dirty="0" err="1" smtClean="0"/>
              <a:t>PCell</a:t>
            </a:r>
            <a:r>
              <a:rPr lang="en-US" dirty="0" smtClean="0"/>
              <a:t> timing)</a:t>
            </a:r>
          </a:p>
          <a:p>
            <a:pPr lvl="2"/>
            <a:r>
              <a:rPr lang="en-US" dirty="0" smtClean="0"/>
              <a:t>Investigate possible restrictions on some OFDM </a:t>
            </a:r>
            <a:r>
              <a:rPr lang="en-US" dirty="0" smtClean="0"/>
              <a:t>symbols</a:t>
            </a:r>
            <a:endParaRPr lang="en-US" dirty="0" smtClean="0"/>
          </a:p>
          <a:p>
            <a:pPr lvl="1"/>
            <a:r>
              <a:rPr lang="en-US" dirty="0" smtClean="0"/>
              <a:t>PDSCH transmission is allowed to end at OFDM symbols in the first slot or second slot of a subframe (with reference to the </a:t>
            </a:r>
            <a:r>
              <a:rPr lang="en-US" dirty="0" err="1" smtClean="0"/>
              <a:t>PCell</a:t>
            </a:r>
            <a:r>
              <a:rPr lang="en-US" dirty="0" smtClean="0"/>
              <a:t> timing)</a:t>
            </a:r>
          </a:p>
          <a:p>
            <a:pPr lvl="2"/>
            <a:r>
              <a:rPr lang="en-US" dirty="0" smtClean="0"/>
              <a:t>Investigate possible restrictions on some OFDM </a:t>
            </a:r>
            <a:r>
              <a:rPr lang="en-US" dirty="0" smtClean="0"/>
              <a:t>symbols</a:t>
            </a:r>
          </a:p>
          <a:p>
            <a:pPr lvl="1"/>
            <a:r>
              <a:rPr lang="en-US" dirty="0" smtClean="0"/>
              <a:t>Identify solutions to ensure the UE knows the OFDM symbols occupied by the PDSCH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If LBT category 2 is adopted for LAA</a:t>
            </a:r>
          </a:p>
          <a:p>
            <a:pPr lvl="1"/>
            <a:r>
              <a:rPr lang="en-US" dirty="0" smtClean="0"/>
              <a:t>PDSCH transmission is allowed to end at OFDM symbols in the first slot or second slot of a subframe (with reference to the </a:t>
            </a:r>
            <a:r>
              <a:rPr lang="en-US" dirty="0" err="1" smtClean="0"/>
              <a:t>PCell</a:t>
            </a:r>
            <a:r>
              <a:rPr lang="en-US" dirty="0" smtClean="0"/>
              <a:t> timing)</a:t>
            </a:r>
          </a:p>
          <a:p>
            <a:pPr lvl="2"/>
            <a:r>
              <a:rPr lang="en-US" dirty="0" smtClean="0"/>
              <a:t>Investigate possible restrictions on some OFDM </a:t>
            </a:r>
            <a:r>
              <a:rPr lang="en-US" dirty="0" smtClean="0"/>
              <a:t>symbols</a:t>
            </a:r>
          </a:p>
          <a:p>
            <a:pPr lvl="1"/>
            <a:r>
              <a:rPr lang="en-US" dirty="0" smtClean="0"/>
              <a:t>Identify solutions to ensure the UE knows the OFDM symbols occupied by the PDSCH</a:t>
            </a:r>
          </a:p>
        </p:txBody>
      </p:sp>
    </p:spTree>
    <p:extLst>
      <p:ext uri="{BB962C8B-B14F-4D97-AF65-F5344CB8AC3E}">
        <p14:creationId xmlns:p14="http://schemas.microsoft.com/office/powerpoint/2010/main" xmlns="" val="4026515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191</Words>
  <Application>Microsoft Office PowerPoint</Application>
  <PresentationFormat>On-screen Show (4:3)</PresentationFormat>
  <Paragraphs>18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discontinuous transmissions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Clear Channel Assessment (CCA) schemes for LAA Coexistence evaluations</dc:title>
  <dc:creator>Sorour Falahati</dc:creator>
  <cp:lastModifiedBy>Huawei</cp:lastModifiedBy>
  <cp:revision>66</cp:revision>
  <dcterms:created xsi:type="dcterms:W3CDTF">2015-02-09T09:38:11Z</dcterms:created>
  <dcterms:modified xsi:type="dcterms:W3CDTF">2015-03-25T15:36:59Z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(3)k6EgHEp53NYucax6KYFd9oVJawOd+GIfgC96tFW+7xCqVe98RxS2lWDaZR8gxNmBfJpXl4F7
Pen63rlMsJ4Spa0wEkrtsJkqTL1JVWVDV7IUPmVErzJMB8aYSjps0SqiT6E+cXmGREytFHqS
kkmzuQ6OdVGQBb/o7uxgZZ4RWWX2X2e5qVdWu3EVVx12HcXI1CexGeauIqU3dB2PDbWWQF1s
8ARtaygB5LeKZWm0mQ</vt:lpwstr>
  </property>
  <property fmtid="{D5CDD505-2E9C-101B-9397-08002B2CF9AE}" pid="3" name="_new_ms_pID_725431">
    <vt:lpwstr>QUqGIPnRWwOnGknzOVmlLdeBCfpvx6sJay98PDgbJZ/5uVL7nZ+ReU
b31IVmpQ1iQEN21Nl5mkzpXEVTYd78L3Lv2NStVEXSwNYzTgx3DbcNug674T8VHrXK1myrl3
vAbbz5OKZUoC60MSNue3WrsUBO0AiMq6RjwBREg4e+AIUy9UjBb4G4aqi2E2TplxHiRfaZSJ
MM7NM8aUk1/aAF5+lHVbqFKRnkpENFdXnNSf</vt:lpwstr>
  </property>
  <property fmtid="{D5CDD505-2E9C-101B-9397-08002B2CF9AE}" pid="4" name="_new_ms_pID_725432">
    <vt:lpwstr>GXiBlkjm4SH73iJnj1Tws2tybfuaFWV5Nl/V
VP00Fou1adCxnkHFvnuz9z0nx6x7uvYtMytvYvdhhrMUYqOyXehyRI79RHHH+lFXprPsTNSy
EBlsX8jDOxvruvYj3awQP/4Qb8gtSnS8mIOfLLk9AiYGZRQPqNEMkwd2LtOVrTyr</vt:lpwstr>
  </property>
  <property fmtid="{D5CDD505-2E9C-101B-9397-08002B2CF9AE}" pid="5" name="sflag">
    <vt:lpwstr>1427292956</vt:lpwstr>
  </property>
</Properties>
</file>