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-1494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5A979A-8CBD-4FDB-8E4B-AD7139B44975}" type="datetimeFigureOut">
              <a:rPr lang="en-US" smtClean="0"/>
              <a:t>3/16/2016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A9409-F088-4A04-8FF4-3948B9A98E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52570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5A979A-8CBD-4FDB-8E4B-AD7139B44975}" type="datetimeFigureOut">
              <a:rPr lang="en-US" smtClean="0"/>
              <a:t>3/16/2016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A9409-F088-4A04-8FF4-3948B9A98E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59943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5A979A-8CBD-4FDB-8E4B-AD7139B44975}" type="datetimeFigureOut">
              <a:rPr lang="en-US" smtClean="0"/>
              <a:t>3/16/2016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A9409-F088-4A04-8FF4-3948B9A98E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03486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5A979A-8CBD-4FDB-8E4B-AD7139B44975}" type="datetimeFigureOut">
              <a:rPr lang="en-US" smtClean="0"/>
              <a:t>3/16/2016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A9409-F088-4A04-8FF4-3948B9A98E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21999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5A979A-8CBD-4FDB-8E4B-AD7139B44975}" type="datetimeFigureOut">
              <a:rPr lang="en-US" smtClean="0"/>
              <a:t>3/16/2016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A9409-F088-4A04-8FF4-3948B9A98E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84089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5A979A-8CBD-4FDB-8E4B-AD7139B44975}" type="datetimeFigureOut">
              <a:rPr lang="en-US" smtClean="0"/>
              <a:t>3/16/2016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A9409-F088-4A04-8FF4-3948B9A98E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15820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5A979A-8CBD-4FDB-8E4B-AD7139B44975}" type="datetimeFigureOut">
              <a:rPr lang="en-US" smtClean="0"/>
              <a:t>3/16/2016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A9409-F088-4A04-8FF4-3948B9A98E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85083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5A979A-8CBD-4FDB-8E4B-AD7139B44975}" type="datetimeFigureOut">
              <a:rPr lang="en-US" smtClean="0"/>
              <a:t>3/16/2016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A9409-F088-4A04-8FF4-3948B9A98E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10105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5A979A-8CBD-4FDB-8E4B-AD7139B44975}" type="datetimeFigureOut">
              <a:rPr lang="en-US" smtClean="0"/>
              <a:t>3/16/2016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A9409-F088-4A04-8FF4-3948B9A98E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88722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5A979A-8CBD-4FDB-8E4B-AD7139B44975}" type="datetimeFigureOut">
              <a:rPr lang="en-US" smtClean="0"/>
              <a:t>3/16/2016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A9409-F088-4A04-8FF4-3948B9A98E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15620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5A979A-8CBD-4FDB-8E4B-AD7139B44975}" type="datetimeFigureOut">
              <a:rPr lang="en-US" smtClean="0"/>
              <a:t>3/16/2016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A9409-F088-4A04-8FF4-3948B9A98E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13065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5A979A-8CBD-4FDB-8E4B-AD7139B44975}" type="datetimeFigureOut">
              <a:rPr lang="en-US" smtClean="0"/>
              <a:t>3/16/2016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0A9409-F088-4A04-8FF4-3948B9A98E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28772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 smtClean="0"/>
              <a:t>WF</a:t>
            </a:r>
            <a:r>
              <a:rPr lang="en-US" dirty="0" smtClean="0"/>
              <a:t> on link-level model for high frequency spectrum up to 100GHz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Samsung, Huawei, </a:t>
            </a:r>
            <a:r>
              <a:rPr lang="en-US" dirty="0" err="1" smtClean="0"/>
              <a:t>HiSilicon</a:t>
            </a:r>
            <a:r>
              <a:rPr lang="en-US" dirty="0" smtClean="0"/>
              <a:t>, Ericsson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7535897" y="323655"/>
            <a:ext cx="131157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000" dirty="0" smtClean="0">
                <a:solidFill>
                  <a:srgbClr val="000000"/>
                </a:solidFill>
                <a:latin typeface="+mn-lt"/>
                <a:ea typeface="+mn-ea"/>
              </a:rPr>
              <a:t>R1-161746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85750" y="278650"/>
            <a:ext cx="3914598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800" dirty="0">
                <a:latin typeface="+mj-lt"/>
              </a:rPr>
              <a:t>3GPP </a:t>
            </a:r>
            <a:r>
              <a:rPr lang="en-US" sz="1800" dirty="0" smtClean="0">
                <a:latin typeface="+mj-lt"/>
              </a:rPr>
              <a:t>TSG</a:t>
            </a:r>
            <a:r>
              <a:rPr lang="en-US" sz="1800" dirty="0">
                <a:latin typeface="+mj-lt"/>
              </a:rPr>
              <a:t> RAN1 </a:t>
            </a:r>
            <a:r>
              <a:rPr lang="en-GB" altLang="zh-CN" sz="1800" dirty="0">
                <a:latin typeface="+mj-lt"/>
              </a:rPr>
              <a:t>#AH Channel </a:t>
            </a:r>
            <a:r>
              <a:rPr lang="en-GB" altLang="zh-CN" sz="1800" dirty="0" smtClean="0">
                <a:latin typeface="+mj-lt"/>
              </a:rPr>
              <a:t>Mode</a:t>
            </a:r>
            <a:r>
              <a:rPr lang="en-US" altLang="zh-CN" sz="1800" dirty="0" smtClean="0">
                <a:latin typeface="+mj-lt"/>
              </a:rPr>
              <a:t>l</a:t>
            </a:r>
            <a:r>
              <a:rPr lang="en-US" sz="1800" dirty="0" smtClean="0">
                <a:latin typeface="+mj-lt"/>
              </a:rPr>
              <a:t> </a:t>
            </a:r>
            <a:endParaRPr lang="en-US" sz="1800" dirty="0">
              <a:latin typeface="+mj-lt"/>
            </a:endParaRPr>
          </a:p>
          <a:p>
            <a:pPr>
              <a:defRPr/>
            </a:pPr>
            <a:r>
              <a:rPr lang="en-GB" altLang="zh-CN" sz="1800" dirty="0">
                <a:latin typeface="+mj-lt"/>
              </a:rPr>
              <a:t>Ljubljana, Slovenia</a:t>
            </a:r>
            <a:r>
              <a:rPr lang="tr-TR" sz="1800" dirty="0">
                <a:latin typeface="+mj-lt"/>
              </a:rPr>
              <a:t>, </a:t>
            </a:r>
            <a:r>
              <a:rPr lang="en-US" sz="1800" dirty="0" smtClean="0">
                <a:latin typeface="+mj-lt"/>
              </a:rPr>
              <a:t>March</a:t>
            </a:r>
            <a:r>
              <a:rPr lang="tr-TR" sz="1800" dirty="0" smtClean="0">
                <a:latin typeface="+mj-lt"/>
              </a:rPr>
              <a:t> 1</a:t>
            </a:r>
            <a:r>
              <a:rPr lang="en-US" sz="1800" dirty="0" smtClean="0">
                <a:latin typeface="+mj-lt"/>
              </a:rPr>
              <a:t>4</a:t>
            </a:r>
            <a:r>
              <a:rPr lang="tr-TR" sz="1800" dirty="0" smtClean="0">
                <a:latin typeface="+mj-lt"/>
              </a:rPr>
              <a:t> </a:t>
            </a:r>
            <a:r>
              <a:rPr lang="tr-TR" sz="1800" dirty="0">
                <a:latin typeface="+mj-lt"/>
              </a:rPr>
              <a:t>- </a:t>
            </a:r>
            <a:r>
              <a:rPr lang="tr-TR" sz="1800" dirty="0" smtClean="0">
                <a:latin typeface="+mj-lt"/>
              </a:rPr>
              <a:t>1</a:t>
            </a:r>
            <a:r>
              <a:rPr lang="en-US" sz="1800" dirty="0" smtClean="0">
                <a:latin typeface="+mj-lt"/>
              </a:rPr>
              <a:t>6</a:t>
            </a:r>
            <a:r>
              <a:rPr lang="tr-TR" sz="1800" dirty="0" smtClean="0">
                <a:latin typeface="+mj-lt"/>
              </a:rPr>
              <a:t>, 2016</a:t>
            </a:r>
          </a:p>
          <a:p>
            <a:pPr>
              <a:defRPr/>
            </a:pPr>
            <a:r>
              <a:rPr lang="tr-TR" sz="1800" dirty="0" smtClean="0">
                <a:latin typeface="+mj-lt"/>
              </a:rPr>
              <a:t>Agenda Item: </a:t>
            </a:r>
            <a:r>
              <a:rPr lang="en-US" sz="1800" dirty="0" smtClean="0">
                <a:latin typeface="+mj-lt"/>
              </a:rPr>
              <a:t>8</a:t>
            </a:r>
            <a:r>
              <a:rPr lang="tr-TR" sz="1800" dirty="0" smtClean="0">
                <a:latin typeface="+mj-lt"/>
              </a:rPr>
              <a:t> </a:t>
            </a:r>
            <a:endParaRPr lang="en-US" sz="18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26488909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dirty="0" smtClean="0"/>
              <a:t>Agree on </a:t>
            </a:r>
            <a:r>
              <a:rPr lang="en-US" smtClean="0"/>
              <a:t>R1-161743 with </a:t>
            </a:r>
            <a:r>
              <a:rPr lang="en-US" dirty="0" smtClean="0"/>
              <a:t>the following modifications:</a:t>
            </a:r>
          </a:p>
          <a:p>
            <a:pPr lvl="1"/>
            <a:r>
              <a:rPr lang="en-US" dirty="0" smtClean="0"/>
              <a:t>Revise scenario names to CDL-</a:t>
            </a:r>
            <a:r>
              <a:rPr lang="en-US" dirty="0" err="1" smtClean="0"/>
              <a:t>A,B,C</a:t>
            </a:r>
            <a:r>
              <a:rPr lang="en-US" dirty="0" smtClean="0"/>
              <a:t> and </a:t>
            </a:r>
            <a:r>
              <a:rPr lang="en-US" dirty="0" err="1" smtClean="0"/>
              <a:t>TDL-A,B,C</a:t>
            </a:r>
            <a:r>
              <a:rPr lang="en-US" dirty="0" smtClean="0"/>
              <a:t>.</a:t>
            </a:r>
          </a:p>
          <a:p>
            <a:pPr lvl="1"/>
            <a:r>
              <a:rPr lang="en-US" dirty="0" smtClean="0"/>
              <a:t>Normalize delays in the tables so that </a:t>
            </a:r>
            <a:r>
              <a:rPr lang="en-US" dirty="0" err="1" smtClean="0"/>
              <a:t>RMS</a:t>
            </a:r>
            <a:r>
              <a:rPr lang="en-US" dirty="0" smtClean="0"/>
              <a:t> delay spread is 1 sec.</a:t>
            </a:r>
          </a:p>
          <a:p>
            <a:pPr lvl="1"/>
            <a:r>
              <a:rPr lang="en-US" dirty="0" smtClean="0"/>
              <a:t>Provide examples of delay spreads in terms of a scaling parameter</a:t>
            </a:r>
          </a:p>
          <a:p>
            <a:pPr lvl="2"/>
            <a:r>
              <a:rPr lang="en-US" dirty="0" smtClean="0"/>
              <a:t>The example scaling parameters are selected such that the </a:t>
            </a:r>
            <a:r>
              <a:rPr lang="en-US" dirty="0" err="1" smtClean="0"/>
              <a:t>RMS</a:t>
            </a:r>
            <a:r>
              <a:rPr lang="en-US" dirty="0" smtClean="0"/>
              <a:t> delay spreads are aligned with the typical 5G evaluation scenarios. Exact values are </a:t>
            </a:r>
            <a:r>
              <a:rPr lang="en-US" dirty="0" err="1" smtClean="0"/>
              <a:t>FFS</a:t>
            </a:r>
            <a:endParaRPr lang="en-US" dirty="0" smtClean="0"/>
          </a:p>
          <a:p>
            <a:pPr lvl="1"/>
            <a:r>
              <a:rPr lang="en-US" dirty="0" smtClean="0"/>
              <a:t>For modeling effect of </a:t>
            </a:r>
            <a:r>
              <a:rPr lang="en-US" dirty="0" err="1" smtClean="0"/>
              <a:t>beamforming</a:t>
            </a:r>
            <a:r>
              <a:rPr lang="en-US" dirty="0" smtClean="0"/>
              <a:t> in a simplified way, an antenna pattern of brick wall (a rectangular mask) is introduced.</a:t>
            </a:r>
          </a:p>
          <a:p>
            <a:pPr lvl="2"/>
            <a:r>
              <a:rPr lang="en-US" dirty="0" smtClean="0"/>
              <a:t>This will give a </a:t>
            </a:r>
            <a:r>
              <a:rPr lang="en-US" dirty="0" err="1" smtClean="0"/>
              <a:t>TDL</a:t>
            </a:r>
            <a:r>
              <a:rPr lang="en-US" dirty="0" smtClean="0"/>
              <a:t> model from a CDL model</a:t>
            </a:r>
          </a:p>
          <a:p>
            <a:pPr lvl="2"/>
            <a:r>
              <a:rPr lang="en-US" dirty="0" smtClean="0"/>
              <a:t>Power should be normalized after the masking</a:t>
            </a:r>
          </a:p>
          <a:p>
            <a:pPr lvl="2"/>
            <a:r>
              <a:rPr lang="en-US" dirty="0" smtClean="0"/>
              <a:t>Angle scaling </a:t>
            </a:r>
            <a:r>
              <a:rPr lang="en-US" dirty="0" err="1" smtClean="0"/>
              <a:t>FFS</a:t>
            </a:r>
            <a:endParaRPr lang="en-US" dirty="0" smtClean="0"/>
          </a:p>
          <a:p>
            <a:pPr lvl="2"/>
            <a:r>
              <a:rPr lang="en-US" dirty="0" smtClean="0"/>
              <a:t>Details </a:t>
            </a:r>
            <a:r>
              <a:rPr lang="en-US" dirty="0" err="1" smtClean="0"/>
              <a:t>FFS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62486554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</TotalTime>
  <Words>156</Words>
  <Application>Microsoft Office PowerPoint</Application>
  <PresentationFormat>On-screen Show (4:3)</PresentationFormat>
  <Paragraphs>17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WF on link-level model for high frequency spectrum up to 100GHz</vt:lpstr>
      <vt:lpstr>Proposal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link-level channel models</dc:title>
  <dc:creator>Young Han Nam</dc:creator>
  <cp:lastModifiedBy>Young Han Nam</cp:lastModifiedBy>
  <cp:revision>3</cp:revision>
  <dcterms:created xsi:type="dcterms:W3CDTF">2016-03-16T12:37:39Z</dcterms:created>
  <dcterms:modified xsi:type="dcterms:W3CDTF">2016-03-16T13:07:29Z</dcterms:modified>
</cp:coreProperties>
</file>