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2" r:id="rId3"/>
    <p:sldId id="263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67" d="100"/>
          <a:sy n="67" d="100"/>
        </p:scale>
        <p:origin x="-1728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2016/3/16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frequency dependency for LSP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/>
              <a:t>Huawei, HiSilicon, </a:t>
            </a:r>
            <a:r>
              <a:rPr lang="en-US" altLang="zh-CN" dirty="0" err="1"/>
              <a:t>Fraunhofer</a:t>
            </a:r>
            <a:r>
              <a:rPr lang="en-US" altLang="zh-CN" dirty="0"/>
              <a:t> </a:t>
            </a:r>
            <a:r>
              <a:rPr lang="en-US" altLang="zh-CN" dirty="0" smtClean="0"/>
              <a:t>HHI, Qualcomm, </a:t>
            </a:r>
            <a:r>
              <a:rPr lang="en-US" altLang="zh-CN" dirty="0" smtClean="0"/>
              <a:t>AT&amp;T</a:t>
            </a:r>
            <a:r>
              <a:rPr lang="en-US" altLang="zh-CN" smtClean="0"/>
              <a:t>, Samsung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R1-161738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54343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Ad Hoc meeting for Channel Model</a:t>
            </a:r>
          </a:p>
          <a:p>
            <a:pPr>
              <a:defRPr/>
            </a:pPr>
            <a:r>
              <a:rPr lang="it-IT" sz="1800" dirty="0" smtClean="0">
                <a:latin typeface="+mj-lt"/>
              </a:rPr>
              <a:t>Ljubljana, Slovenia, March 14-16,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6.1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908762"/>
          </a:xfrm>
        </p:spPr>
        <p:txBody>
          <a:bodyPr/>
          <a:lstStyle/>
          <a:p>
            <a:pPr fontAlgn="auto" hangingPunct="1"/>
            <a:r>
              <a:rPr lang="en-US" sz="2000" dirty="0" smtClean="0"/>
              <a:t>In the WF for channel modeling requirement (R1-161142), it has been agreed :</a:t>
            </a:r>
          </a:p>
          <a:p>
            <a:pPr lvl="1" fontAlgn="auto" hangingPunct="1"/>
            <a:r>
              <a:rPr lang="sv-SE" altLang="zh-CN" sz="2000" dirty="0" smtClean="0"/>
              <a:t>The model should be consistent in space, time and frequency</a:t>
            </a:r>
            <a:endParaRPr lang="en-US" altLang="zh-CN" sz="2000" dirty="0" smtClean="0"/>
          </a:p>
          <a:p>
            <a:pPr fontAlgn="auto" hangingPunct="1"/>
            <a:r>
              <a:rPr lang="en-US" altLang="zh-CN" sz="2000" dirty="0" smtClean="0"/>
              <a:t>In this meeting, a few contributions have investigated the impact of frequency on channel modeling for frequency range up to 100GHz.</a:t>
            </a:r>
          </a:p>
          <a:p>
            <a:pPr fontAlgn="auto" hangingPunct="1"/>
            <a:r>
              <a:rPr lang="en-US" altLang="zh-CN" sz="2000" dirty="0" smtClean="0"/>
              <a:t>Common views are :</a:t>
            </a:r>
          </a:p>
          <a:p>
            <a:pPr lvl="1" fontAlgn="auto" hangingPunct="1"/>
            <a:r>
              <a:rPr lang="en-US" altLang="zh-CN" sz="2000" dirty="0" smtClean="0"/>
              <a:t>For LSP, frequency dependency can be observed</a:t>
            </a:r>
          </a:p>
          <a:p>
            <a:pPr lvl="1" fontAlgn="auto" hangingPunct="1"/>
            <a:r>
              <a:rPr lang="en-US" altLang="zh-CN" sz="2000" dirty="0" smtClean="0"/>
              <a:t>For DS, it seems to decrease as frequency increasing.</a:t>
            </a:r>
          </a:p>
          <a:p>
            <a:pPr lvl="1" fontAlgn="auto" hangingPunct="1"/>
            <a:r>
              <a:rPr lang="en-US" altLang="zh-CN" sz="2000" dirty="0" smtClean="0"/>
              <a:t>For angular domain channel characteristics, e.g. ASA, ZSA, etc., similar trend can also be observed.</a:t>
            </a:r>
          </a:p>
          <a:p>
            <a:pPr lvl="1" fontAlgn="auto" hangingPunct="1"/>
            <a:r>
              <a:rPr lang="en-US" altLang="zh-CN" sz="2000" dirty="0" smtClean="0"/>
              <a:t>Different approaches have been proposed to model the frequency dependency for LSP.</a:t>
            </a:r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5" y="953725"/>
            <a:ext cx="8505945" cy="1643527"/>
          </a:xfrm>
        </p:spPr>
        <p:txBody>
          <a:bodyPr/>
          <a:lstStyle/>
          <a:p>
            <a:pPr fontAlgn="auto" hangingPunct="1"/>
            <a:r>
              <a:rPr lang="en-US" sz="2400" dirty="0" smtClean="0"/>
              <a:t>Frequency dependency for LSP should be modeled in channel modeling SI.</a:t>
            </a:r>
          </a:p>
          <a:p>
            <a:pPr lvl="1" fontAlgn="auto" hangingPunct="1"/>
            <a:r>
              <a:rPr lang="en-US" sz="2400" dirty="0" smtClean="0"/>
              <a:t>Solution for introducing frequency dependency for LSP will be FFS.</a:t>
            </a:r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9105</TotalTime>
  <Words>172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標準デザイン</vt:lpstr>
      <vt:lpstr>WF on frequency dependency for LSP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Lijian (Calvin)</cp:lastModifiedBy>
  <cp:revision>504</cp:revision>
  <cp:lastPrinted>2016-02-02T02:05:25Z</cp:lastPrinted>
  <dcterms:created xsi:type="dcterms:W3CDTF">2008-05-20T02:15:22Z</dcterms:created>
  <dcterms:modified xsi:type="dcterms:W3CDTF">2016-03-16T07:56:01Z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(3)0zqiL7wZ0gjJBk6mBJs1s0sKJ4ocH8H89ExSnyknl4P+GIomVy2DIpi1pMko5nLim1vKnd3t
iBwGYAki4yI5rx2OJnVPJCL5Vt1/3LG7PkAFW01d5uit1gfW6FRUub95zbUzVX2sBrQ4gnwC
JecAtfzC3psxj4Wa7Wz82OzWpdBpJtazKh/XPuL4Vz5exSYtZolzmNZvYgdk0VigZ7msXar+
mMqFZLuTd/s/e5fXRN</vt:lpwstr>
  </property>
  <property fmtid="{D5CDD505-2E9C-101B-9397-08002B2CF9AE}" pid="6" name="_2015_ms_pID_7253431">
    <vt:lpwstr>fhZ9/Y2oma7XhpyUCou/Nbq128jf8QBPvhI8TPVhdpxrCTIqAG8gXA
pnnkYrpzfXoJ8xpcbHy/sBuhsT5aRxEVWBeWcGkKuSgz+n1l/nN4TO2MSUo/tdh8iyEiNRBT
MYqYGOhbkVStoPy+SD0AditbszqQEC0UFYaUs02o38vAg/pAaFYTUo4BfA6Eo3tOrWMtYA4Z
68Fn7J+iJGM6IMAgifBDeA9USksVsHTZ7dYk</vt:lpwstr>
  </property>
  <property fmtid="{D5CDD505-2E9C-101B-9397-08002B2CF9AE}" pid="7" name="_2015_ms_pID_7253432">
    <vt:lpwstr>Al4+pBhvlBAhn7YQhGDCPL31Cvi0QbE3V6Ad
Qyg8YXUmhhj0ThYRiDOQdu4a9Cq+nycxS2KBvHAit5ZCZjaQVIJd1zizsaN94dq4xJy7YmhL
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1458114850</vt:lpwstr>
  </property>
</Properties>
</file>