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2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69" d="100"/>
          <a:sy n="69" d="100"/>
        </p:scale>
        <p:origin x="1746" y="7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2213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pdf/1511.07311.pdf" TargetMode="External"/><Relationship Id="rId2" Type="http://schemas.openxmlformats.org/officeDocument/2006/relationships/hyperlink" Target="http://arxiv.org/pdf/1512.01585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&gt;6 GHz Path Loss Models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Nokia Networks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R1-161733</a:t>
            </a:r>
            <a:endParaRPr lang="en-US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14363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-</a:t>
            </a:r>
            <a:r>
              <a:rPr lang="en-US" sz="1800" dirty="0" smtClean="0">
                <a:latin typeface="+mj-lt"/>
              </a:rPr>
              <a:t>RAN WG1 #AH Channel Model 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sz="1800" dirty="0" smtClean="0">
                <a:latin typeface="+mj-lt"/>
              </a:rPr>
              <a:t>Ljubljana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Slovenia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801314"/>
          </a:xfrm>
        </p:spPr>
        <p:txBody>
          <a:bodyPr/>
          <a:lstStyle/>
          <a:p>
            <a:r>
              <a:rPr lang="en-US" dirty="0" smtClean="0"/>
              <a:t>For NLOS, keep </a:t>
            </a:r>
            <a:r>
              <a:rPr lang="en-US" dirty="0" smtClean="0"/>
              <a:t>both CI/CIF and ABG path loss models for both indoor and outdoor </a:t>
            </a:r>
            <a:r>
              <a:rPr lang="en-US" dirty="0" smtClean="0"/>
              <a:t>environments</a:t>
            </a:r>
            <a:endParaRPr lang="en-US" dirty="0" smtClean="0"/>
          </a:p>
          <a:p>
            <a:r>
              <a:rPr lang="en-US" dirty="0" smtClean="0"/>
              <a:t>For the Busan meeting (April 11-15), </a:t>
            </a:r>
            <a:r>
              <a:rPr lang="en-US" dirty="0" smtClean="0"/>
              <a:t>encourage companies </a:t>
            </a:r>
            <a:r>
              <a:rPr lang="en-US" dirty="0" smtClean="0"/>
              <a:t>investigate all of the following using measured path loss data:</a:t>
            </a:r>
          </a:p>
          <a:p>
            <a:pPr lvl="1"/>
            <a:r>
              <a:rPr lang="en-US" dirty="0" smtClean="0"/>
              <a:t>The shadow fading of each model on the data sets</a:t>
            </a:r>
          </a:p>
          <a:p>
            <a:pPr lvl="1"/>
            <a:r>
              <a:rPr lang="en-US" dirty="0" smtClean="0"/>
              <a:t>The shadow fading and parameter stability when predicting path loss in distance</a:t>
            </a:r>
          </a:p>
          <a:p>
            <a:pPr lvl="1"/>
            <a:r>
              <a:rPr lang="en-US" dirty="0"/>
              <a:t>The shadow fading and parameter stability when predicting path loss </a:t>
            </a:r>
            <a:r>
              <a:rPr lang="en-US" dirty="0" smtClean="0"/>
              <a:t>in frequency</a:t>
            </a:r>
          </a:p>
          <a:p>
            <a:pPr lvl="1"/>
            <a:r>
              <a:rPr lang="en-US" dirty="0"/>
              <a:t>The shadow fading and parameter stability when predicting path loss </a:t>
            </a:r>
            <a:r>
              <a:rPr lang="en-US" dirty="0" smtClean="0"/>
              <a:t>across different environments</a:t>
            </a:r>
          </a:p>
          <a:p>
            <a:r>
              <a:rPr lang="en-US" dirty="0" smtClean="0"/>
              <a:t>At the Busan meeting (April 11-15), use the results of the investigations to characterize the PL models</a:t>
            </a:r>
          </a:p>
          <a:p>
            <a:pPr lvl="1"/>
            <a:r>
              <a:rPr lang="en-US" dirty="0" smtClean="0"/>
              <a:t>Use both PL models in the simulations to see the effect on coverage and capacity</a:t>
            </a:r>
          </a:p>
          <a:p>
            <a:r>
              <a:rPr lang="en-US" dirty="0" smtClean="0"/>
              <a:t>For an example on investigations and more information on the two models, please see:</a:t>
            </a:r>
          </a:p>
          <a:p>
            <a:pPr lvl="1"/>
            <a:r>
              <a:rPr lang="en-US" dirty="0" smtClean="0"/>
              <a:t>R1-161641 (based on </a:t>
            </a:r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arxiv.org/pdf/1512.01585.pdf</a:t>
            </a:r>
            <a:r>
              <a:rPr lang="en-US" dirty="0" smtClean="0"/>
              <a:t>)</a:t>
            </a:r>
          </a:p>
          <a:p>
            <a:pPr lvl="1"/>
            <a:r>
              <a:rPr lang="en-US" u="sng" dirty="0">
                <a:hlinkClick r:id="rId3"/>
              </a:rPr>
              <a:t>http://</a:t>
            </a:r>
            <a:r>
              <a:rPr lang="en-US" u="sng" dirty="0" smtClean="0">
                <a:hlinkClick r:id="rId3"/>
              </a:rPr>
              <a:t>arxiv.org/pdf/1511.07311.pdf</a:t>
            </a:r>
            <a:r>
              <a:rPr lang="en-US" u="sng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9082</TotalTime>
  <Words>181</Words>
  <Application>Microsoft Office PowerPoint</Application>
  <PresentationFormat>On-screen Show 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Meiryo</vt:lpstr>
      <vt:lpstr>MS PGothic</vt:lpstr>
      <vt:lpstr>MS PMincho</vt:lpstr>
      <vt:lpstr>Arial</vt:lpstr>
      <vt:lpstr>Calibri</vt:lpstr>
      <vt:lpstr>Times New Roman</vt:lpstr>
      <vt:lpstr>Wingdings</vt:lpstr>
      <vt:lpstr>標準デザイン</vt:lpstr>
      <vt:lpstr>WF on &gt;6 GHz Path Loss Models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Wang, Xiaoyi (Nokia - US/Arlington Heights)</cp:lastModifiedBy>
  <cp:revision>481</cp:revision>
  <cp:lastPrinted>2016-02-02T02:05:25Z</cp:lastPrinted>
  <dcterms:created xsi:type="dcterms:W3CDTF">2008-05-20T02:15:22Z</dcterms:created>
  <dcterms:modified xsi:type="dcterms:W3CDTF">2016-03-15T16:09:35Z</dcterms:modified>
</cp:coreProperties>
</file>