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  <p:sldMasterId id="2147483798" r:id="rId2"/>
  </p:sldMasterIdLst>
  <p:notesMasterIdLst>
    <p:notesMasterId r:id="rId5"/>
  </p:notesMasterIdLst>
  <p:handoutMasterIdLst>
    <p:handoutMasterId r:id="rId6"/>
  </p:handoutMasterIdLst>
  <p:sldIdLst>
    <p:sldId id="420" r:id="rId3"/>
    <p:sldId id="421" r:id="rId4"/>
  </p:sldIdLst>
  <p:sldSz cx="9144000" cy="5143500" type="screen16x9"/>
  <p:notesSz cx="7315200" cy="96012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2600"/>
    <a:srgbClr val="68717A"/>
    <a:srgbClr val="124192"/>
    <a:srgbClr val="369A50"/>
    <a:srgbClr val="DAEFC3"/>
    <a:srgbClr val="000000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3" autoAdjust="0"/>
    <p:restoredTop sz="85021" autoAdjust="0"/>
  </p:normalViewPr>
  <p:slideViewPr>
    <p:cSldViewPr snapToGrid="0" snapToObjects="1">
      <p:cViewPr varScale="1">
        <p:scale>
          <a:sx n="84" d="100"/>
          <a:sy n="84" d="100"/>
        </p:scale>
        <p:origin x="816" y="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2" d="100"/>
          <a:sy n="92" d="100"/>
        </p:scale>
        <p:origin x="3732" y="10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3/14/2016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3/14/2016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048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201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CB0CD46-210E-4D1D-AE35-B5F7375B84BA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8AB317D-5A91-4385-8803-4BBCA8CBB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280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CB0CD46-210E-4D1D-AE35-B5F7375B84BA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8AB317D-5A91-4385-8803-4BBCA8CBB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9512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CB0CD46-210E-4D1D-AE35-B5F7375B84BA}" type="datetimeFigureOut">
              <a:rPr lang="en-US" smtClean="0"/>
              <a:t>3/14/2016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8AB317D-5A91-4385-8803-4BBCA8CBB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871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err="1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7958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814888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 userDrawn="1"/>
        </p:nvSpPr>
        <p:spPr>
          <a:xfrm>
            <a:off x="1716088" y="4745831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err="1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786313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cs typeface="Arial" panose="020B0604020202020204" pitchFamily="34" charset="0"/>
            </a:endParaRPr>
          </a:p>
        </p:txBody>
      </p:sp>
      <p:pic>
        <p:nvPicPr>
          <p:cNvPr id="29" name="Picture 5"/>
          <p:cNvPicPr>
            <a:picLocks noChangeAspect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10" r:id="rId3"/>
    <p:sldLayoutId id="2147483809" r:id="rId4"/>
    <p:sldLayoutId id="2147483811" r:id="rId5"/>
    <p:sldLayoutId id="2147483812" r:id="rId6"/>
    <p:sldLayoutId id="2147483813" r:id="rId7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7471" y="240421"/>
            <a:ext cx="7986409" cy="4185664"/>
          </a:xfrm>
        </p:spPr>
        <p:txBody>
          <a:bodyPr>
            <a:normAutofit/>
          </a:bodyPr>
          <a:lstStyle/>
          <a:p>
            <a:pPr algn="just"/>
            <a:r>
              <a:rPr lang="en-US" b="1" dirty="0"/>
              <a:t>3GPP </a:t>
            </a:r>
            <a:r>
              <a:rPr lang="en-GB" b="1" dirty="0"/>
              <a:t>TSG-RAN WG1 #AH Channel </a:t>
            </a:r>
            <a:r>
              <a:rPr lang="en-GB" b="1" dirty="0" smtClean="0"/>
              <a:t>Model				</a:t>
            </a:r>
            <a:r>
              <a:rPr lang="en-US" b="1" dirty="0"/>
              <a:t>	</a:t>
            </a:r>
            <a:r>
              <a:rPr lang="en-US" b="1" dirty="0" smtClean="0"/>
              <a:t>R1-161725</a:t>
            </a:r>
            <a:endParaRPr lang="en-US" dirty="0"/>
          </a:p>
          <a:p>
            <a:pPr algn="just"/>
            <a:r>
              <a:rPr lang="en-US" b="1" dirty="0"/>
              <a:t>Ljubljana, Slovenia, 14 – 16 March, 2016</a:t>
            </a:r>
            <a:endParaRPr lang="en-US" b="1" i="1" dirty="0"/>
          </a:p>
          <a:p>
            <a:pPr algn="just"/>
            <a:r>
              <a:rPr lang="en-US" b="1" dirty="0"/>
              <a:t> </a:t>
            </a:r>
            <a:endParaRPr lang="en-US" b="1" i="1" dirty="0"/>
          </a:p>
          <a:p>
            <a:pPr algn="just"/>
            <a:r>
              <a:rPr lang="en-US" b="1" dirty="0"/>
              <a:t>Source: </a:t>
            </a:r>
            <a:r>
              <a:rPr lang="en-GB" b="1" dirty="0"/>
              <a:t>Nokia Networks, Alcatel-Lucent Shanghai Bell, Alcatel-Lucent</a:t>
            </a:r>
            <a:endParaRPr lang="en-US" dirty="0"/>
          </a:p>
          <a:p>
            <a:pPr algn="just"/>
            <a:r>
              <a:rPr lang="en-US" b="1" dirty="0"/>
              <a:t>Title:	</a:t>
            </a:r>
            <a:r>
              <a:rPr lang="en-US" b="1" dirty="0" smtClean="0"/>
              <a:t>WF on coordinate system</a:t>
            </a:r>
            <a:endParaRPr lang="en-US" dirty="0"/>
          </a:p>
          <a:p>
            <a:pPr algn="just"/>
            <a:r>
              <a:rPr lang="en-US" b="1" dirty="0"/>
              <a:t>Agenda item:	    </a:t>
            </a:r>
            <a:r>
              <a:rPr lang="en-US" b="1" dirty="0" smtClean="0"/>
              <a:t>3</a:t>
            </a:r>
            <a:endParaRPr lang="en-US" dirty="0"/>
          </a:p>
          <a:p>
            <a:pPr algn="just"/>
            <a:r>
              <a:rPr lang="en-US" b="1" dirty="0"/>
              <a:t>Document for:</a:t>
            </a:r>
            <a:r>
              <a:rPr lang="en-US" dirty="0"/>
              <a:t>	</a:t>
            </a:r>
            <a:r>
              <a:rPr lang="en-US" b="1" dirty="0" smtClean="0"/>
              <a:t>Discussion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70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Proposal: </a:t>
            </a:r>
          </a:p>
          <a:p>
            <a:pPr lvl="1"/>
            <a:r>
              <a:rPr lang="en-US" dirty="0" smtClean="0"/>
              <a:t>Reuse the coordinate system defined in 3D channel model from TR36.873</a:t>
            </a:r>
          </a:p>
          <a:p>
            <a:pPr lvl="1"/>
            <a:r>
              <a:rPr lang="en-US" dirty="0" smtClean="0"/>
              <a:t>Rapporteur will prepare corresponding text for updating TR with a </a:t>
            </a:r>
            <a:r>
              <a:rPr lang="en-US" smtClean="0"/>
              <a:t>note about </a:t>
            </a:r>
            <a:r>
              <a:rPr lang="en-US" dirty="0" smtClean="0"/>
              <a:t>both </a:t>
            </a:r>
            <a:r>
              <a:rPr lang="en-US" dirty="0" err="1" smtClean="0"/>
              <a:t>Tx</a:t>
            </a:r>
            <a:r>
              <a:rPr lang="en-US" dirty="0" smtClean="0"/>
              <a:t> and Rx may use local coordinate system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</a:t>
            </a:r>
            <a:r>
              <a:rPr lang="en-US" dirty="0"/>
              <a:t>C</a:t>
            </a:r>
            <a:r>
              <a:rPr lang="en-US" dirty="0" smtClean="0"/>
              <a:t>oordinate </a:t>
            </a:r>
            <a:r>
              <a:rPr lang="en-US" dirty="0"/>
              <a:t>S</a:t>
            </a:r>
            <a:r>
              <a:rPr lang="en-US" dirty="0" smtClean="0"/>
              <a:t>ystem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33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kia Master Whit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000" dirty="0">
            <a:solidFill>
              <a:schemeClr val="bg2"/>
            </a:solidFill>
            <a:latin typeface="+mn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Guidelines v27 Correct logo size and position</Template>
  <TotalTime>0</TotalTime>
  <Words>47</Words>
  <Application>Microsoft Office PowerPoint</Application>
  <PresentationFormat>On-screen Show (16:9)</PresentationFormat>
  <Paragraphs>13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Lucida Grande</vt:lpstr>
      <vt:lpstr>ヒラギノ角ゴ Pro W3</vt:lpstr>
      <vt:lpstr>Arial</vt:lpstr>
      <vt:lpstr>Calibri</vt:lpstr>
      <vt:lpstr>Nokia Pure Headline Light</vt:lpstr>
      <vt:lpstr>Nokia Pure Headline Ultra Light</vt:lpstr>
      <vt:lpstr>Nokia Pure Text Light</vt:lpstr>
      <vt:lpstr>Nokia Master White Background</vt:lpstr>
      <vt:lpstr>Nokia Master Blue Background</vt:lpstr>
      <vt:lpstr>PowerPoint Presentation</vt:lpstr>
      <vt:lpstr>WF on Coordinate System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2014-02-20T12:44:48Z</dcterms:created>
  <dcterms:modified xsi:type="dcterms:W3CDTF">2016-03-15T07:40:38Z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