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12"/>
  </p:notesMasterIdLst>
  <p:handoutMasterIdLst>
    <p:handoutMasterId r:id="rId13"/>
  </p:handoutMasterIdLst>
  <p:sldIdLst>
    <p:sldId id="835" r:id="rId2"/>
    <p:sldId id="836" r:id="rId3"/>
    <p:sldId id="844" r:id="rId4"/>
    <p:sldId id="849" r:id="rId5"/>
    <p:sldId id="851" r:id="rId6"/>
    <p:sldId id="850" r:id="rId7"/>
    <p:sldId id="848" r:id="rId8"/>
    <p:sldId id="847" r:id="rId9"/>
    <p:sldId id="842" r:id="rId10"/>
    <p:sldId id="846" r:id="rId11"/>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86">
          <p15:clr>
            <a:srgbClr val="A4A3A4"/>
          </p15:clr>
        </p15:guide>
        <p15:guide id="2" orient="horz" pos="2621">
          <p15:clr>
            <a:srgbClr val="A4A3A4"/>
          </p15:clr>
        </p15:guide>
        <p15:guide id="3" orient="horz" pos="3903">
          <p15:clr>
            <a:srgbClr val="A4A3A4"/>
          </p15:clr>
        </p15:guide>
        <p15:guide id="4" orient="horz" pos="288">
          <p15:clr>
            <a:srgbClr val="A4A3A4"/>
          </p15:clr>
        </p15:guide>
        <p15:guide id="5" orient="horz" pos="2945">
          <p15:clr>
            <a:srgbClr val="A4A3A4"/>
          </p15:clr>
        </p15:guide>
        <p15:guide id="6" orient="horz" pos="1773">
          <p15:clr>
            <a:srgbClr val="A4A3A4"/>
          </p15:clr>
        </p15:guide>
        <p15:guide id="7" orient="horz" pos="4203">
          <p15:clr>
            <a:srgbClr val="A4A3A4"/>
          </p15:clr>
        </p15:guide>
        <p15:guide id="8" pos="7677">
          <p15:clr>
            <a:srgbClr val="A4A3A4"/>
          </p15:clr>
        </p15:guide>
        <p15:guide id="9" pos="9">
          <p15:clr>
            <a:srgbClr val="A4A3A4"/>
          </p15:clr>
        </p15:guide>
        <p15:guide id="10" pos="578">
          <p15:clr>
            <a:srgbClr val="A4A3A4"/>
          </p15:clr>
        </p15:guide>
        <p15:guide id="11" pos="3037">
          <p15:clr>
            <a:srgbClr val="A4A3A4"/>
          </p15:clr>
        </p15:guide>
        <p15:guide id="12" pos="7325">
          <p15:clr>
            <a:srgbClr val="A4A3A4"/>
          </p15:clr>
        </p15:guide>
        <p15:guide id="13">
          <p15:clr>
            <a:srgbClr val="A4A3A4"/>
          </p15:clr>
        </p15:guide>
        <p15:guide id="14" pos="4238">
          <p15:clr>
            <a:srgbClr val="A4A3A4"/>
          </p15:clr>
        </p15:guide>
        <p15:guide id="15" pos="5629">
          <p15:clr>
            <a:srgbClr val="A4A3A4"/>
          </p15:clr>
        </p15:guide>
        <p15:guide id="16" pos="147">
          <p15:clr>
            <a:srgbClr val="A4A3A4"/>
          </p15:clr>
        </p15:guide>
        <p15:guide id="17" pos="757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95"/>
    <a:srgbClr val="00ACBD"/>
    <a:srgbClr val="FDF055"/>
    <a:srgbClr val="8F297C"/>
    <a:srgbClr val="404040"/>
    <a:srgbClr val="005392"/>
    <a:srgbClr val="7F7F7F"/>
    <a:srgbClr val="BC141A"/>
    <a:srgbClr val="8F297D"/>
    <a:srgbClr val="003B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C9CE68-F63D-40C7-932B-869706C388B3}" v="67" dt="2019-09-21T18:27:57.3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47" autoAdjust="0"/>
    <p:restoredTop sz="94280" autoAdjust="0"/>
  </p:normalViewPr>
  <p:slideViewPr>
    <p:cSldViewPr snapToGrid="0" snapToObjects="1">
      <p:cViewPr varScale="1">
        <p:scale>
          <a:sx n="107" d="100"/>
          <a:sy n="107" d="100"/>
        </p:scale>
        <p:origin x="750" y="114"/>
      </p:cViewPr>
      <p:guideLst>
        <p:guide orient="horz" pos="1986"/>
        <p:guide orient="horz" pos="2621"/>
        <p:guide orient="horz" pos="3903"/>
        <p:guide orient="horz" pos="288"/>
        <p:guide orient="horz" pos="2945"/>
        <p:guide orient="horz" pos="1773"/>
        <p:guide orient="horz" pos="4203"/>
        <p:guide pos="7677"/>
        <p:guide pos="9"/>
        <p:guide pos="578"/>
        <p:guide pos="3037"/>
        <p:guide pos="7325"/>
        <p:guide/>
        <p:guide pos="4238"/>
        <p:guide pos="5629"/>
        <p:guide pos="147"/>
        <p:guide pos="7572"/>
      </p:guideLst>
    </p:cSldViewPr>
  </p:slideViewPr>
  <p:outlineViewPr>
    <p:cViewPr>
      <p:scale>
        <a:sx n="33" d="100"/>
        <a:sy n="33" d="100"/>
      </p:scale>
      <p:origin x="0" y="0"/>
    </p:cViewPr>
  </p:outlineViewPr>
  <p:notesTextViewPr>
    <p:cViewPr>
      <p:scale>
        <a:sx n="1" d="1"/>
        <a:sy n="1" d="1"/>
      </p:scale>
      <p:origin x="0" y="0"/>
    </p:cViewPr>
  </p:notesTextViewPr>
  <p:sorterViewPr>
    <p:cViewPr>
      <p:scale>
        <a:sx n="106" d="100"/>
        <a:sy n="106" d="100"/>
      </p:scale>
      <p:origin x="0" y="13344"/>
    </p:cViewPr>
  </p:sorterViewPr>
  <p:notesViewPr>
    <p:cSldViewPr snapToGrid="0" snapToObjects="1" showGuides="1">
      <p:cViewPr varScale="1">
        <p:scale>
          <a:sx n="95" d="100"/>
          <a:sy n="95" d="100"/>
        </p:scale>
        <p:origin x="-363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3CC9CE68-F63D-40C7-932B-869706C388B3}"/>
    <pc:docChg chg="undo custSel addSld delSld modSld sldOrd">
      <pc:chgData name="Wanshi Chen" userId="3a7dbef4-3474-47c6-9897-007f5734efb0" providerId="ADAL" clId="{3CC9CE68-F63D-40C7-932B-869706C388B3}" dt="2019-09-21T18:34:57.158" v="1767" actId="404"/>
      <pc:docMkLst>
        <pc:docMk/>
      </pc:docMkLst>
      <pc:sldChg chg="modSp">
        <pc:chgData name="Wanshi Chen" userId="3a7dbef4-3474-47c6-9897-007f5734efb0" providerId="ADAL" clId="{3CC9CE68-F63D-40C7-932B-869706C388B3}" dt="2019-09-20T16:20:26.482" v="54" actId="20577"/>
        <pc:sldMkLst>
          <pc:docMk/>
          <pc:sldMk cId="2273413997" sldId="835"/>
        </pc:sldMkLst>
        <pc:spChg chg="mod">
          <ac:chgData name="Wanshi Chen" userId="3a7dbef4-3474-47c6-9897-007f5734efb0" providerId="ADAL" clId="{3CC9CE68-F63D-40C7-932B-869706C388B3}" dt="2019-09-20T16:20:00.116" v="1" actId="20577"/>
          <ac:spMkLst>
            <pc:docMk/>
            <pc:sldMk cId="2273413997" sldId="835"/>
            <ac:spMk id="2" creationId="{00000000-0000-0000-0000-000000000000}"/>
          </ac:spMkLst>
        </pc:spChg>
        <pc:spChg chg="mod">
          <ac:chgData name="Wanshi Chen" userId="3a7dbef4-3474-47c6-9897-007f5734efb0" providerId="ADAL" clId="{3CC9CE68-F63D-40C7-932B-869706C388B3}" dt="2019-09-20T16:20:26.482" v="54" actId="20577"/>
          <ac:spMkLst>
            <pc:docMk/>
            <pc:sldMk cId="2273413997" sldId="835"/>
            <ac:spMk id="4" creationId="{00000000-0000-0000-0000-000000000000}"/>
          </ac:spMkLst>
        </pc:spChg>
      </pc:sldChg>
      <pc:sldChg chg="modSp">
        <pc:chgData name="Wanshi Chen" userId="3a7dbef4-3474-47c6-9897-007f5734efb0" providerId="ADAL" clId="{3CC9CE68-F63D-40C7-932B-869706C388B3}" dt="2019-09-21T18:34:20.989" v="1766" actId="404"/>
        <pc:sldMkLst>
          <pc:docMk/>
          <pc:sldMk cId="4081118824" sldId="836"/>
        </pc:sldMkLst>
        <pc:spChg chg="mod">
          <ac:chgData name="Wanshi Chen" userId="3a7dbef4-3474-47c6-9897-007f5734efb0" providerId="ADAL" clId="{3CC9CE68-F63D-40C7-932B-869706C388B3}" dt="2019-09-21T18:34:20.989" v="1766" actId="404"/>
          <ac:spMkLst>
            <pc:docMk/>
            <pc:sldMk cId="4081118824" sldId="836"/>
            <ac:spMk id="2" creationId="{00000000-0000-0000-0000-000000000000}"/>
          </ac:spMkLst>
        </pc:spChg>
      </pc:sldChg>
      <pc:sldChg chg="modSp ord">
        <pc:chgData name="Wanshi Chen" userId="3a7dbef4-3474-47c6-9897-007f5734efb0" providerId="ADAL" clId="{3CC9CE68-F63D-40C7-932B-869706C388B3}" dt="2019-09-21T18:29:05.458" v="1739" actId="20577"/>
        <pc:sldMkLst>
          <pc:docMk/>
          <pc:sldMk cId="743236380" sldId="842"/>
        </pc:sldMkLst>
        <pc:spChg chg="mod">
          <ac:chgData name="Wanshi Chen" userId="3a7dbef4-3474-47c6-9897-007f5734efb0" providerId="ADAL" clId="{3CC9CE68-F63D-40C7-932B-869706C388B3}" dt="2019-09-21T18:29:05.458" v="1739" actId="20577"/>
          <ac:spMkLst>
            <pc:docMk/>
            <pc:sldMk cId="743236380" sldId="842"/>
            <ac:spMk id="2" creationId="{00000000-0000-0000-0000-000000000000}"/>
          </ac:spMkLst>
        </pc:spChg>
      </pc:sldChg>
      <pc:sldChg chg="modSp">
        <pc:chgData name="Wanshi Chen" userId="3a7dbef4-3474-47c6-9897-007f5734efb0" providerId="ADAL" clId="{3CC9CE68-F63D-40C7-932B-869706C388B3}" dt="2019-09-21T18:34:13.198" v="1765" actId="20577"/>
        <pc:sldMkLst>
          <pc:docMk/>
          <pc:sldMk cId="3525118270" sldId="844"/>
        </pc:sldMkLst>
        <pc:spChg chg="mod">
          <ac:chgData name="Wanshi Chen" userId="3a7dbef4-3474-47c6-9897-007f5734efb0" providerId="ADAL" clId="{3CC9CE68-F63D-40C7-932B-869706C388B3}" dt="2019-09-21T18:34:13.198" v="1765" actId="20577"/>
          <ac:spMkLst>
            <pc:docMk/>
            <pc:sldMk cId="3525118270" sldId="844"/>
            <ac:spMk id="2" creationId="{00000000-0000-0000-0000-000000000000}"/>
          </ac:spMkLst>
        </pc:spChg>
      </pc:sldChg>
      <pc:sldChg chg="modSp del">
        <pc:chgData name="Wanshi Chen" userId="3a7dbef4-3474-47c6-9897-007f5734efb0" providerId="ADAL" clId="{3CC9CE68-F63D-40C7-932B-869706C388B3}" dt="2019-09-20T16:33:00.706" v="161" actId="47"/>
        <pc:sldMkLst>
          <pc:docMk/>
          <pc:sldMk cId="1135472131" sldId="845"/>
        </pc:sldMkLst>
        <pc:spChg chg="mod">
          <ac:chgData name="Wanshi Chen" userId="3a7dbef4-3474-47c6-9897-007f5734efb0" providerId="ADAL" clId="{3CC9CE68-F63D-40C7-932B-869706C388B3}" dt="2019-09-20T16:32:48.348" v="158" actId="6549"/>
          <ac:spMkLst>
            <pc:docMk/>
            <pc:sldMk cId="1135472131" sldId="845"/>
            <ac:spMk id="2" creationId="{00000000-0000-0000-0000-000000000000}"/>
          </ac:spMkLst>
        </pc:spChg>
      </pc:sldChg>
      <pc:sldChg chg="modSp">
        <pc:chgData name="Wanshi Chen" userId="3a7dbef4-3474-47c6-9897-007f5734efb0" providerId="ADAL" clId="{3CC9CE68-F63D-40C7-932B-869706C388B3}" dt="2019-09-21T18:30:27.051" v="1749" actId="20577"/>
        <pc:sldMkLst>
          <pc:docMk/>
          <pc:sldMk cId="910044336" sldId="846"/>
        </pc:sldMkLst>
        <pc:spChg chg="mod">
          <ac:chgData name="Wanshi Chen" userId="3a7dbef4-3474-47c6-9897-007f5734efb0" providerId="ADAL" clId="{3CC9CE68-F63D-40C7-932B-869706C388B3}" dt="2019-09-21T18:30:27.051" v="1749" actId="20577"/>
          <ac:spMkLst>
            <pc:docMk/>
            <pc:sldMk cId="910044336" sldId="846"/>
            <ac:spMk id="2" creationId="{00000000-0000-0000-0000-000000000000}"/>
          </ac:spMkLst>
        </pc:spChg>
      </pc:sldChg>
      <pc:sldChg chg="modSp add">
        <pc:chgData name="Wanshi Chen" userId="3a7dbef4-3474-47c6-9897-007f5734efb0" providerId="ADAL" clId="{3CC9CE68-F63D-40C7-932B-869706C388B3}" dt="2019-09-20T17:11:06.878" v="427" actId="404"/>
        <pc:sldMkLst>
          <pc:docMk/>
          <pc:sldMk cId="980663321" sldId="847"/>
        </pc:sldMkLst>
        <pc:spChg chg="mod">
          <ac:chgData name="Wanshi Chen" userId="3a7dbef4-3474-47c6-9897-007f5734efb0" providerId="ADAL" clId="{3CC9CE68-F63D-40C7-932B-869706C388B3}" dt="2019-09-20T17:11:06.878" v="427" actId="404"/>
          <ac:spMkLst>
            <pc:docMk/>
            <pc:sldMk cId="980663321" sldId="847"/>
            <ac:spMk id="2" creationId="{00000000-0000-0000-0000-000000000000}"/>
          </ac:spMkLst>
        </pc:spChg>
        <pc:spChg chg="mod">
          <ac:chgData name="Wanshi Chen" userId="3a7dbef4-3474-47c6-9897-007f5734efb0" providerId="ADAL" clId="{3CC9CE68-F63D-40C7-932B-869706C388B3}" dt="2019-09-20T17:10:25.368" v="422" actId="20577"/>
          <ac:spMkLst>
            <pc:docMk/>
            <pc:sldMk cId="980663321" sldId="847"/>
            <ac:spMk id="3" creationId="{00000000-0000-0000-0000-000000000000}"/>
          </ac:spMkLst>
        </pc:spChg>
      </pc:sldChg>
      <pc:sldChg chg="modSp add">
        <pc:chgData name="Wanshi Chen" userId="3a7dbef4-3474-47c6-9897-007f5734efb0" providerId="ADAL" clId="{3CC9CE68-F63D-40C7-932B-869706C388B3}" dt="2019-09-21T18:24:21.366" v="1446" actId="20577"/>
        <pc:sldMkLst>
          <pc:docMk/>
          <pc:sldMk cId="3825943422" sldId="848"/>
        </pc:sldMkLst>
        <pc:spChg chg="mod">
          <ac:chgData name="Wanshi Chen" userId="3a7dbef4-3474-47c6-9897-007f5734efb0" providerId="ADAL" clId="{3CC9CE68-F63D-40C7-932B-869706C388B3}" dt="2019-09-21T18:24:21.366" v="1446" actId="20577"/>
          <ac:spMkLst>
            <pc:docMk/>
            <pc:sldMk cId="3825943422" sldId="848"/>
            <ac:spMk id="2" creationId="{00000000-0000-0000-0000-000000000000}"/>
          </ac:spMkLst>
        </pc:spChg>
        <pc:spChg chg="mod">
          <ac:chgData name="Wanshi Chen" userId="3a7dbef4-3474-47c6-9897-007f5734efb0" providerId="ADAL" clId="{3CC9CE68-F63D-40C7-932B-869706C388B3}" dt="2019-09-20T19:16:18.194" v="1058" actId="20577"/>
          <ac:spMkLst>
            <pc:docMk/>
            <pc:sldMk cId="3825943422" sldId="848"/>
            <ac:spMk id="3" creationId="{00000000-0000-0000-0000-000000000000}"/>
          </ac:spMkLst>
        </pc:spChg>
      </pc:sldChg>
      <pc:sldChg chg="modSp add">
        <pc:chgData name="Wanshi Chen" userId="3a7dbef4-3474-47c6-9897-007f5734efb0" providerId="ADAL" clId="{3CC9CE68-F63D-40C7-932B-869706C388B3}" dt="2019-09-21T18:34:57.158" v="1767" actId="404"/>
        <pc:sldMkLst>
          <pc:docMk/>
          <pc:sldMk cId="643935652" sldId="849"/>
        </pc:sldMkLst>
        <pc:spChg chg="mod">
          <ac:chgData name="Wanshi Chen" userId="3a7dbef4-3474-47c6-9897-007f5734efb0" providerId="ADAL" clId="{3CC9CE68-F63D-40C7-932B-869706C388B3}" dt="2019-09-21T18:34:57.158" v="1767" actId="404"/>
          <ac:spMkLst>
            <pc:docMk/>
            <pc:sldMk cId="643935652" sldId="849"/>
            <ac:spMk id="2" creationId="{00000000-0000-0000-0000-000000000000}"/>
          </ac:spMkLst>
        </pc:spChg>
        <pc:spChg chg="mod">
          <ac:chgData name="Wanshi Chen" userId="3a7dbef4-3474-47c6-9897-007f5734efb0" providerId="ADAL" clId="{3CC9CE68-F63D-40C7-932B-869706C388B3}" dt="2019-09-20T19:08:02.147" v="860" actId="20577"/>
          <ac:spMkLst>
            <pc:docMk/>
            <pc:sldMk cId="643935652" sldId="849"/>
            <ac:spMk id="3" creationId="{00000000-0000-0000-0000-000000000000}"/>
          </ac:spMkLst>
        </pc:spChg>
      </pc:sldChg>
      <pc:sldChg chg="modSp add">
        <pc:chgData name="Wanshi Chen" userId="3a7dbef4-3474-47c6-9897-007f5734efb0" providerId="ADAL" clId="{3CC9CE68-F63D-40C7-932B-869706C388B3}" dt="2019-09-21T18:23:57.191" v="1437" actId="404"/>
        <pc:sldMkLst>
          <pc:docMk/>
          <pc:sldMk cId="2705839431" sldId="850"/>
        </pc:sldMkLst>
        <pc:spChg chg="mod">
          <ac:chgData name="Wanshi Chen" userId="3a7dbef4-3474-47c6-9897-007f5734efb0" providerId="ADAL" clId="{3CC9CE68-F63D-40C7-932B-869706C388B3}" dt="2019-09-21T18:23:57.191" v="1437" actId="404"/>
          <ac:spMkLst>
            <pc:docMk/>
            <pc:sldMk cId="2705839431" sldId="850"/>
            <ac:spMk id="2" creationId="{00000000-0000-0000-0000-000000000000}"/>
          </ac:spMkLst>
        </pc:spChg>
        <pc:spChg chg="mod">
          <ac:chgData name="Wanshi Chen" userId="3a7dbef4-3474-47c6-9897-007f5734efb0" providerId="ADAL" clId="{3CC9CE68-F63D-40C7-932B-869706C388B3}" dt="2019-09-20T19:16:23.608" v="1069" actId="20577"/>
          <ac:spMkLst>
            <pc:docMk/>
            <pc:sldMk cId="2705839431" sldId="850"/>
            <ac:spMk id="3" creationId="{00000000-0000-0000-0000-000000000000}"/>
          </ac:spMkLst>
        </pc:spChg>
      </pc:sldChg>
      <pc:sldChg chg="modSp add">
        <pc:chgData name="Wanshi Chen" userId="3a7dbef4-3474-47c6-9897-007f5734efb0" providerId="ADAL" clId="{3CC9CE68-F63D-40C7-932B-869706C388B3}" dt="2019-09-21T18:23:20.424" v="1435" actId="404"/>
        <pc:sldMkLst>
          <pc:docMk/>
          <pc:sldMk cId="2108235921" sldId="851"/>
        </pc:sldMkLst>
        <pc:spChg chg="mod">
          <ac:chgData name="Wanshi Chen" userId="3a7dbef4-3474-47c6-9897-007f5734efb0" providerId="ADAL" clId="{3CC9CE68-F63D-40C7-932B-869706C388B3}" dt="2019-09-21T18:23:20.424" v="1435" actId="404"/>
          <ac:spMkLst>
            <pc:docMk/>
            <pc:sldMk cId="2108235921" sldId="851"/>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10/2/2019</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7"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3</a:t>
            </a:fld>
            <a:endParaRPr lang="en-US" dirty="0"/>
          </a:p>
        </p:txBody>
      </p:sp>
    </p:spTree>
    <p:extLst>
      <p:ext uri="{BB962C8B-B14F-4D97-AF65-F5344CB8AC3E}">
        <p14:creationId xmlns:p14="http://schemas.microsoft.com/office/powerpoint/2010/main" val="2509688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4</a:t>
            </a:fld>
            <a:endParaRPr lang="en-US" dirty="0"/>
          </a:p>
        </p:txBody>
      </p:sp>
    </p:spTree>
    <p:extLst>
      <p:ext uri="{BB962C8B-B14F-4D97-AF65-F5344CB8AC3E}">
        <p14:creationId xmlns:p14="http://schemas.microsoft.com/office/powerpoint/2010/main" val="1396202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5</a:t>
            </a:fld>
            <a:endParaRPr lang="en-US" dirty="0"/>
          </a:p>
        </p:txBody>
      </p:sp>
    </p:spTree>
    <p:extLst>
      <p:ext uri="{BB962C8B-B14F-4D97-AF65-F5344CB8AC3E}">
        <p14:creationId xmlns:p14="http://schemas.microsoft.com/office/powerpoint/2010/main" val="2265943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6</a:t>
            </a:fld>
            <a:endParaRPr lang="en-US" dirty="0"/>
          </a:p>
        </p:txBody>
      </p:sp>
    </p:spTree>
    <p:extLst>
      <p:ext uri="{BB962C8B-B14F-4D97-AF65-F5344CB8AC3E}">
        <p14:creationId xmlns:p14="http://schemas.microsoft.com/office/powerpoint/2010/main" val="3351467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7</a:t>
            </a:fld>
            <a:endParaRPr lang="en-US" dirty="0"/>
          </a:p>
        </p:txBody>
      </p:sp>
    </p:spTree>
    <p:extLst>
      <p:ext uri="{BB962C8B-B14F-4D97-AF65-F5344CB8AC3E}">
        <p14:creationId xmlns:p14="http://schemas.microsoft.com/office/powerpoint/2010/main" val="526835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8</a:t>
            </a:fld>
            <a:endParaRPr lang="en-US" dirty="0"/>
          </a:p>
        </p:txBody>
      </p:sp>
    </p:spTree>
    <p:extLst>
      <p:ext uri="{BB962C8B-B14F-4D97-AF65-F5344CB8AC3E}">
        <p14:creationId xmlns:p14="http://schemas.microsoft.com/office/powerpoint/2010/main" val="525934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9</a:t>
            </a:fld>
            <a:endParaRPr lang="en-US" dirty="0"/>
          </a:p>
        </p:txBody>
      </p:sp>
    </p:spTree>
    <p:extLst>
      <p:ext uri="{BB962C8B-B14F-4D97-AF65-F5344CB8AC3E}">
        <p14:creationId xmlns:p14="http://schemas.microsoft.com/office/powerpoint/2010/main" val="804259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10</a:t>
            </a:fld>
            <a:endParaRPr lang="en-US" dirty="0"/>
          </a:p>
        </p:txBody>
      </p:sp>
    </p:spTree>
    <p:extLst>
      <p:ext uri="{BB962C8B-B14F-4D97-AF65-F5344CB8AC3E}">
        <p14:creationId xmlns:p14="http://schemas.microsoft.com/office/powerpoint/2010/main" val="465502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pSp>
        <p:nvGrpSpPr>
          <p:cNvPr id="2" name="Group 1"/>
          <p:cNvGrpSpPr>
            <a:grpSpLocks noChangeAspect="1"/>
          </p:cNvGrpSpPr>
          <p:nvPr userDrawn="1"/>
        </p:nvGrpSpPr>
        <p:grpSpPr>
          <a:xfrm>
            <a:off x="446503" y="523977"/>
            <a:ext cx="1800308" cy="392615"/>
            <a:chOff x="187326" y="5085556"/>
            <a:chExt cx="8393112" cy="1830388"/>
          </a:xfrm>
          <a:solidFill>
            <a:srgbClr val="00ACBD"/>
          </a:solidFill>
        </p:grpSpPr>
        <p:sp>
          <p:nvSpPr>
            <p:cNvPr id="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11" name="Picture 6" descr="3GPP_TM_R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87918" y="24904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1870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464" y="586685"/>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0812732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grpSp>
        <p:nvGrpSpPr>
          <p:cNvPr id="6" name="Group 5"/>
          <p:cNvGrpSpPr>
            <a:grpSpLocks noChangeAspect="1"/>
          </p:cNvGrpSpPr>
          <p:nvPr userDrawn="1"/>
        </p:nvGrpSpPr>
        <p:grpSpPr>
          <a:xfrm>
            <a:off x="9717597" y="327382"/>
            <a:ext cx="1802954" cy="393192"/>
            <a:chOff x="187326" y="5085556"/>
            <a:chExt cx="8393112" cy="1830388"/>
          </a:xfrm>
          <a:solidFill>
            <a:schemeClr val="bg1"/>
          </a:solidFill>
        </p:grpSpPr>
        <p:sp>
          <p:nvSpPr>
            <p:cNvPr id="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0"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1"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2"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3"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4"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5"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grpSp>
      <p:grpSp>
        <p:nvGrpSpPr>
          <p:cNvPr id="16" name="Group 15"/>
          <p:cNvGrpSpPr>
            <a:grpSpLocks noChangeAspect="1"/>
          </p:cNvGrpSpPr>
          <p:nvPr userDrawn="1"/>
        </p:nvGrpSpPr>
        <p:grpSpPr>
          <a:xfrm>
            <a:off x="391276" y="3809824"/>
            <a:ext cx="2096458" cy="457200"/>
            <a:chOff x="187326" y="5085556"/>
            <a:chExt cx="8393112" cy="1830388"/>
          </a:xfrm>
          <a:solidFill>
            <a:schemeClr val="bg1"/>
          </a:solidFill>
        </p:grpSpPr>
        <p:sp>
          <p:nvSpPr>
            <p:cNvPr id="1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53" name="Straight Connector 52"/>
          <p:cNvCxnSpPr/>
          <p:nvPr userDrawn="1"/>
        </p:nvCxnSpPr>
        <p:spPr>
          <a:xfrm>
            <a:off x="361124" y="121420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4149844"/>
      </p:ext>
    </p:extLst>
  </p:cSld>
  <p:clrMap bg1="lt1" tx1="dk1" bg2="lt2" tx2="dk2" accent1="accent1" accent2="accent2" accent3="accent3" accent4="accent4" accent5="accent5" accent6="accent6" hlink="hlink" folHlink="folHlink"/>
  <p:sldLayoutIdLst>
    <p:sldLayoutId id="2147483749" r:id="rId1"/>
    <p:sldLayoutId id="2147483750" r:id="rId2"/>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4"/>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ran/TSG_RAN/TSGR_85/Docs/RP-191924.zip" TargetMode="External"/><Relationship Id="rId2" Type="http://schemas.openxmlformats.org/officeDocument/2006/relationships/hyperlink" Target="http://www.3gpp.org/ftp/tsg_ran/TSG_RAN/TSGR_85/Docs/RP-192313.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tsg_ran/TSG_RAN/TSGR_85/Docs/RP-192287.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3gpp.org/ftp/tsg_ran/TSG_RAN/TSGR_85/Docs/RP-192324.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ran/TSG_RAN/TSGR_85/Docs/RP-192326.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3gpp.org/ftp/tsg_ran/TSG_RAN/TSGR_85/Docs/RP-192336.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TSG_RAN/TSGR_85/Docs/RP-192277.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www.3gpp.org/ftp/tsg_ran/TSG_RAN/TSGR_85/Docs/RP-192330.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ran/TSG_RAN/TSGR_85/Docs/RP-192271.zip"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www.3gpp.org/ftp/tsg_ran/TSG_RAN/TSGR_85/Docs/RP-192188.zip" TargetMode="External"/><Relationship Id="rId5" Type="http://schemas.openxmlformats.org/officeDocument/2006/relationships/hyperlink" Target="http://www.3gpp.org/ftp/tsg_ran/TSG_RAN/TSGR_85/Docs/RP-191723.zip" TargetMode="External"/><Relationship Id="rId4" Type="http://schemas.openxmlformats.org/officeDocument/2006/relationships/hyperlink" Target="http://www.3gpp.org/ftp/tsg_ran/TSG_RAN/TSGR_85/Docs/RP-191997.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3gpp.org/ftp/tsg_ran/TSG_RAN/TSGR_85/Docs/RP-192227.zip"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3gpp.org/ftp/tsg_ran/TSG_RAN/TSGR_85/Docs/RP-192282.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tsg_ran/TSG_RAN/TSGR_85/Docs/RP-192345.zip"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97280" y="3362178"/>
            <a:ext cx="9622302" cy="1720471"/>
          </a:xfrm>
          <a:prstGeom prst="rect">
            <a:avLst/>
          </a:prstGeom>
          <a:noFill/>
        </p:spPr>
        <p:txBody>
          <a:bodyPr wrap="square" rtlCol="0">
            <a:spAutoFit/>
          </a:bodyPr>
          <a:lstStyle/>
          <a:p>
            <a:pPr algn="ctr">
              <a:lnSpc>
                <a:spcPct val="90000"/>
              </a:lnSpc>
              <a:spcAft>
                <a:spcPts val="300"/>
              </a:spcAft>
            </a:pPr>
            <a:r>
              <a:rPr lang="en-GB" sz="4000" dirty="0"/>
              <a:t>Highlights from RAN#85</a:t>
            </a:r>
          </a:p>
          <a:p>
            <a:pPr algn="ctr">
              <a:lnSpc>
                <a:spcPct val="90000"/>
              </a:lnSpc>
              <a:spcAft>
                <a:spcPts val="300"/>
              </a:spcAft>
            </a:pPr>
            <a:endParaRPr lang="en-GB" sz="4000" dirty="0">
              <a:solidFill>
                <a:schemeClr val="tx1">
                  <a:lumMod val="75000"/>
                  <a:lumOff val="25000"/>
                </a:schemeClr>
              </a:solidFill>
              <a:latin typeface="Calibre Semibold" pitchFamily="34" charset="0"/>
            </a:endParaRPr>
          </a:p>
          <a:p>
            <a:pPr algn="ctr">
              <a:lnSpc>
                <a:spcPct val="90000"/>
              </a:lnSpc>
              <a:spcAft>
                <a:spcPts val="300"/>
              </a:spcAft>
            </a:pPr>
            <a:r>
              <a:rPr lang="en-GB" sz="2800" dirty="0">
                <a:solidFill>
                  <a:schemeClr val="tx1">
                    <a:lumMod val="75000"/>
                    <a:lumOff val="25000"/>
                  </a:schemeClr>
                </a:solidFill>
                <a:latin typeface="Calibre Semibold" pitchFamily="34" charset="0"/>
              </a:rPr>
              <a:t>RAN1 Chairman</a:t>
            </a:r>
            <a:endParaRPr lang="en-US" sz="2800" dirty="0">
              <a:solidFill>
                <a:schemeClr val="tx1">
                  <a:lumMod val="75000"/>
                  <a:lumOff val="25000"/>
                </a:schemeClr>
              </a:solidFill>
              <a:latin typeface="Calibre Semibold" pitchFamily="34" charset="0"/>
            </a:endParaRPr>
          </a:p>
        </p:txBody>
      </p:sp>
      <p:sp>
        <p:nvSpPr>
          <p:cNvPr id="4" name="Rectangle 3"/>
          <p:cNvSpPr/>
          <p:nvPr/>
        </p:nvSpPr>
        <p:spPr>
          <a:xfrm>
            <a:off x="459545" y="1458968"/>
            <a:ext cx="6092825" cy="707886"/>
          </a:xfrm>
          <a:prstGeom prst="rect">
            <a:avLst/>
          </a:prstGeom>
        </p:spPr>
        <p:txBody>
          <a:bodyPr>
            <a:spAutoFit/>
          </a:bodyPr>
          <a:lstStyle/>
          <a:p>
            <a:pPr marL="914400" marR="0" indent="-914400">
              <a:spcBef>
                <a:spcPts val="0"/>
              </a:spcBef>
              <a:spcAft>
                <a:spcPts val="0"/>
              </a:spcAft>
              <a:tabLst>
                <a:tab pos="914400" algn="l"/>
                <a:tab pos="2880360" algn="ctr"/>
                <a:tab pos="5760720" algn="r"/>
                <a:tab pos="914400" algn="l"/>
                <a:tab pos="2880360" algn="ctr"/>
                <a:tab pos="5760720" algn="r"/>
                <a:tab pos="6210935" algn="r"/>
              </a:tabLst>
            </a:pPr>
            <a:r>
              <a:rPr lang="en-GB" sz="2000" b="1" dirty="0">
                <a:latin typeface="Times" panose="02020603050405020304" pitchFamily="18" charset="0"/>
                <a:ea typeface="Batang"/>
                <a:cs typeface="Arial" panose="020B0604020202020204" pitchFamily="34" charset="0"/>
              </a:rPr>
              <a:t>3GPP TSG RAN WG1#98bis</a:t>
            </a:r>
            <a:endParaRPr lang="en-GB" sz="2000" b="1" dirty="0">
              <a:latin typeface="Times" panose="02020603050405020304" pitchFamily="18" charset="0"/>
              <a:ea typeface="MS Mincho"/>
              <a:cs typeface="Arial" panose="020B0604020202020204" pitchFamily="34" charset="0"/>
            </a:endParaRPr>
          </a:p>
          <a:p>
            <a:pPr marL="914400" marR="0" indent="-914400">
              <a:spcBef>
                <a:spcPts val="0"/>
              </a:spcBef>
              <a:spcAft>
                <a:spcPts val="0"/>
              </a:spcAft>
              <a:tabLst>
                <a:tab pos="914400" algn="l"/>
                <a:tab pos="2880360" algn="ctr"/>
                <a:tab pos="5760720" algn="r"/>
                <a:tab pos="914400" algn="l"/>
                <a:tab pos="2880360" algn="ctr"/>
                <a:tab pos="5760720" algn="r"/>
                <a:tab pos="6210935" algn="r"/>
              </a:tabLst>
            </a:pPr>
            <a:r>
              <a:rPr lang="en-GB" sz="2000" b="1" dirty="0">
                <a:latin typeface="Times" panose="02020603050405020304" pitchFamily="18" charset="0"/>
                <a:ea typeface="MS Mincho"/>
                <a:cs typeface="Arial" panose="020B0604020202020204" pitchFamily="34" charset="0"/>
              </a:rPr>
              <a:t>Chongqing, China, October 14</a:t>
            </a:r>
            <a:r>
              <a:rPr lang="en-GB" sz="2000" b="1" baseline="30000" dirty="0">
                <a:latin typeface="Times" panose="02020603050405020304" pitchFamily="18" charset="0"/>
                <a:ea typeface="MS Mincho"/>
                <a:cs typeface="Arial" panose="020B0604020202020204" pitchFamily="34" charset="0"/>
              </a:rPr>
              <a:t>th</a:t>
            </a:r>
            <a:r>
              <a:rPr lang="en-GB" sz="2000" b="1" dirty="0">
                <a:latin typeface="Times" panose="02020603050405020304" pitchFamily="18" charset="0"/>
                <a:ea typeface="MS Mincho"/>
                <a:cs typeface="Arial" panose="020B0604020202020204" pitchFamily="34" charset="0"/>
              </a:rPr>
              <a:t> – 20</a:t>
            </a:r>
            <a:r>
              <a:rPr lang="en-GB" sz="2000" b="1" baseline="30000" dirty="0">
                <a:latin typeface="Times" panose="02020603050405020304" pitchFamily="18" charset="0"/>
                <a:ea typeface="MS Mincho"/>
                <a:cs typeface="Arial" panose="020B0604020202020204" pitchFamily="34" charset="0"/>
              </a:rPr>
              <a:t>th</a:t>
            </a:r>
            <a:r>
              <a:rPr lang="en-GB" sz="2000" b="1" dirty="0">
                <a:latin typeface="Times" panose="02020603050405020304" pitchFamily="18" charset="0"/>
                <a:ea typeface="MS Mincho"/>
                <a:cs typeface="Arial" panose="020B0604020202020204" pitchFamily="34" charset="0"/>
              </a:rPr>
              <a:t>, 2019</a:t>
            </a:r>
            <a:endParaRPr lang="en-US" sz="1200" dirty="0">
              <a:latin typeface="Times" panose="02020603050405020304" pitchFamily="18" charset="0"/>
              <a:ea typeface="Batang"/>
              <a:cs typeface="Times New Roman" panose="02020603050405020304" pitchFamily="18" charset="0"/>
            </a:endParaRPr>
          </a:p>
        </p:txBody>
      </p:sp>
      <p:sp>
        <p:nvSpPr>
          <p:cNvPr id="5" name="Rectangle 4"/>
          <p:cNvSpPr/>
          <p:nvPr/>
        </p:nvSpPr>
        <p:spPr>
          <a:xfrm>
            <a:off x="9541412" y="1577151"/>
            <a:ext cx="1652954" cy="400110"/>
          </a:xfrm>
          <a:prstGeom prst="rect">
            <a:avLst/>
          </a:prstGeom>
        </p:spPr>
        <p:txBody>
          <a:bodyPr wrap="square">
            <a:spAutoFit/>
          </a:bodyPr>
          <a:lstStyle/>
          <a:p>
            <a:pPr marL="914400" marR="0" indent="-914400">
              <a:spcBef>
                <a:spcPts val="0"/>
              </a:spcBef>
              <a:spcAft>
                <a:spcPts val="0"/>
              </a:spcAft>
              <a:tabLst>
                <a:tab pos="914400" algn="l"/>
                <a:tab pos="2880360" algn="ctr"/>
                <a:tab pos="5760720" algn="r"/>
                <a:tab pos="914400" algn="l"/>
                <a:tab pos="2880360" algn="ctr"/>
                <a:tab pos="5760720" algn="r"/>
                <a:tab pos="6210935" algn="r"/>
              </a:tabLst>
            </a:pPr>
            <a:r>
              <a:rPr lang="en-US" sz="2000" b="1" dirty="0">
                <a:latin typeface="Times" panose="02020603050405020304" pitchFamily="18" charset="0"/>
                <a:ea typeface="Batang"/>
                <a:cs typeface="Arial" panose="020B0604020202020204" pitchFamily="34" charset="0"/>
              </a:rPr>
              <a:t>R1-1909941</a:t>
            </a:r>
          </a:p>
        </p:txBody>
      </p:sp>
    </p:spTree>
    <p:extLst>
      <p:ext uri="{BB962C8B-B14F-4D97-AF65-F5344CB8AC3E}">
        <p14:creationId xmlns:p14="http://schemas.microsoft.com/office/powerpoint/2010/main" val="2273413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313593"/>
            <a:ext cx="11430000" cy="5158925"/>
          </a:xfrm>
        </p:spPr>
        <p:txBody>
          <a:bodyPr/>
          <a:lstStyle/>
          <a:p>
            <a:pPr>
              <a:defRPr/>
            </a:pPr>
            <a:r>
              <a:rPr lang="en-US" dirty="0"/>
              <a:t>RAN#85 discussed email summaries of various topics, some intensively online &amp; offline</a:t>
            </a:r>
          </a:p>
          <a:p>
            <a:pPr>
              <a:defRPr/>
            </a:pPr>
            <a:r>
              <a:rPr lang="en-US" altLang="en-US" dirty="0"/>
              <a:t>The second phase of email discussion is to be carried out in the next quarter</a:t>
            </a:r>
          </a:p>
          <a:p>
            <a:pPr>
              <a:defRPr/>
            </a:pPr>
            <a:endParaRPr lang="en-GB" dirty="0"/>
          </a:p>
          <a:p>
            <a:pPr>
              <a:defRPr/>
            </a:pPr>
            <a:endParaRPr lang="en-US" sz="1800" dirty="0">
              <a:sym typeface="Wingdings" panose="05000000000000000000" pitchFamily="2" charset="2"/>
            </a:endParaRPr>
          </a:p>
        </p:txBody>
      </p:sp>
      <p:sp>
        <p:nvSpPr>
          <p:cNvPr id="3" name="Title 2"/>
          <p:cNvSpPr>
            <a:spLocks noGrp="1"/>
          </p:cNvSpPr>
          <p:nvPr>
            <p:ph type="title"/>
          </p:nvPr>
        </p:nvSpPr>
        <p:spPr/>
        <p:txBody>
          <a:bodyPr/>
          <a:lstStyle/>
          <a:p>
            <a:r>
              <a:rPr lang="en-US" dirty="0"/>
              <a:t>Rel-17 Preparation</a:t>
            </a:r>
          </a:p>
        </p:txBody>
      </p:sp>
    </p:spTree>
    <p:extLst>
      <p:ext uri="{BB962C8B-B14F-4D97-AF65-F5344CB8AC3E}">
        <p14:creationId xmlns:p14="http://schemas.microsoft.com/office/powerpoint/2010/main" val="910044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404477"/>
            <a:ext cx="11430000" cy="3890630"/>
          </a:xfrm>
        </p:spPr>
        <p:txBody>
          <a:bodyPr/>
          <a:lstStyle/>
          <a:p>
            <a:pPr hangingPunct="0"/>
            <a:r>
              <a:rPr lang="en-US" dirty="0"/>
              <a:t>All RAN1 endorsed LTE CRs submitted to RAN#85 are approved</a:t>
            </a:r>
          </a:p>
          <a:p>
            <a:r>
              <a:rPr lang="en-US" dirty="0"/>
              <a:t>Minor updates on exiting Rel-16 LTE items:</a:t>
            </a:r>
          </a:p>
          <a:p>
            <a:pPr lvl="1"/>
            <a:r>
              <a:rPr lang="en-US" dirty="0"/>
              <a:t>NB-IoT WID update as in </a:t>
            </a:r>
            <a:r>
              <a:rPr lang="en-GB" u="sng" dirty="0">
                <a:hlinkClick r:id="rId2"/>
              </a:rPr>
              <a:t>RP-192313</a:t>
            </a:r>
            <a:endParaRPr lang="en-GB" u="sng" dirty="0"/>
          </a:p>
          <a:p>
            <a:pPr lvl="2"/>
            <a:r>
              <a:rPr lang="en-US" dirty="0"/>
              <a:t>Specify support of UE specific DRX and consider expanding the current DRX range </a:t>
            </a:r>
            <a:r>
              <a:rPr lang="en-GB" dirty="0">
                <a:sym typeface="Wingdings" panose="05000000000000000000" pitchFamily="2" charset="2"/>
              </a:rPr>
              <a:t> No RAN1 impact</a:t>
            </a:r>
            <a:endParaRPr lang="en-GB" dirty="0"/>
          </a:p>
          <a:p>
            <a:pPr lvl="1"/>
            <a:r>
              <a:rPr lang="en-US" dirty="0" err="1"/>
              <a:t>LTE_terr_bcast</a:t>
            </a:r>
            <a:r>
              <a:rPr lang="en-US" dirty="0"/>
              <a:t> WID update as in </a:t>
            </a:r>
            <a:r>
              <a:rPr lang="en-GB" u="sng" dirty="0">
                <a:hlinkClick r:id="rId3"/>
              </a:rPr>
              <a:t>RP-191924</a:t>
            </a:r>
            <a:endParaRPr lang="en-GB" u="sng" dirty="0"/>
          </a:p>
          <a:p>
            <a:pPr lvl="2"/>
            <a:r>
              <a:rPr lang="en-GB" dirty="0"/>
              <a:t>Minor “editorial-like” update</a:t>
            </a:r>
          </a:p>
          <a:p>
            <a:pPr lvl="2"/>
            <a:endParaRPr lang="en-US" dirty="0"/>
          </a:p>
          <a:p>
            <a:pPr lvl="1"/>
            <a:endParaRPr lang="en-GB" dirty="0">
              <a:highlight>
                <a:srgbClr val="FFFF00"/>
              </a:highlight>
            </a:endParaRPr>
          </a:p>
          <a:p>
            <a:pPr lvl="1"/>
            <a:endParaRPr lang="en-US" dirty="0"/>
          </a:p>
          <a:p>
            <a:pPr lvl="1"/>
            <a:endParaRPr lang="en-US" sz="2400" dirty="0"/>
          </a:p>
          <a:p>
            <a:pPr lvl="1"/>
            <a:endParaRPr lang="en-US" sz="2400" dirty="0"/>
          </a:p>
        </p:txBody>
      </p:sp>
      <p:sp>
        <p:nvSpPr>
          <p:cNvPr id="3" name="Title 2"/>
          <p:cNvSpPr>
            <a:spLocks noGrp="1"/>
          </p:cNvSpPr>
          <p:nvPr>
            <p:ph type="title"/>
          </p:nvPr>
        </p:nvSpPr>
        <p:spPr/>
        <p:txBody>
          <a:bodyPr/>
          <a:lstStyle/>
          <a:p>
            <a:r>
              <a:rPr lang="en-US" dirty="0"/>
              <a:t>LTE</a:t>
            </a:r>
          </a:p>
        </p:txBody>
      </p:sp>
    </p:spTree>
    <p:extLst>
      <p:ext uri="{BB962C8B-B14F-4D97-AF65-F5344CB8AC3E}">
        <p14:creationId xmlns:p14="http://schemas.microsoft.com/office/powerpoint/2010/main" val="4081118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9412" y="1387419"/>
            <a:ext cx="11430000" cy="4594015"/>
          </a:xfrm>
        </p:spPr>
        <p:txBody>
          <a:bodyPr/>
          <a:lstStyle/>
          <a:p>
            <a:pPr hangingPunct="0"/>
            <a:r>
              <a:rPr lang="en-US" dirty="0"/>
              <a:t>All RAN1 endorsed NR CRs submitted to RAN#85 are approved</a:t>
            </a:r>
          </a:p>
          <a:p>
            <a:pPr hangingPunct="0"/>
            <a:r>
              <a:rPr lang="en-US" dirty="0"/>
              <a:t>Study on </a:t>
            </a:r>
            <a:r>
              <a:rPr lang="en-US" dirty="0" err="1"/>
              <a:t>IIIoT</a:t>
            </a:r>
            <a:r>
              <a:rPr lang="en-US" dirty="0"/>
              <a:t> Channel Modelling was declared as complete with one note:</a:t>
            </a:r>
          </a:p>
          <a:p>
            <a:pPr lvl="1" hangingPunct="0"/>
            <a:r>
              <a:rPr lang="en-US" dirty="0"/>
              <a:t>Enhancements on how to capture dense multipath can be further discussed via email. If consensus is reached, a CR can be submitted to the maintenance agenda item. However, note that the newly introduced channel model can already be used even without the above enhancement</a:t>
            </a:r>
          </a:p>
          <a:p>
            <a:pPr hangingPunct="0"/>
            <a:r>
              <a:rPr lang="en-US" dirty="0"/>
              <a:t>Rel-16 </a:t>
            </a:r>
            <a:r>
              <a:rPr lang="en-US" dirty="0" err="1"/>
              <a:t>eURLLC</a:t>
            </a:r>
            <a:r>
              <a:rPr lang="en-US" dirty="0"/>
              <a:t>/</a:t>
            </a:r>
            <a:r>
              <a:rPr lang="en-US" dirty="0" err="1"/>
              <a:t>IIoT</a:t>
            </a:r>
            <a:endParaRPr lang="en-US" dirty="0"/>
          </a:p>
          <a:p>
            <a:pPr lvl="1" hangingPunct="0"/>
            <a:r>
              <a:rPr lang="en-US" dirty="0"/>
              <a:t>Down-scoping of IIOT and URLLC was endorsed in </a:t>
            </a:r>
            <a:r>
              <a:rPr lang="en-GB" u="sng" dirty="0">
                <a:hlinkClick r:id="rId3"/>
              </a:rPr>
              <a:t>RP-192287</a:t>
            </a:r>
            <a:endParaRPr lang="en-GB" u="sng" dirty="0"/>
          </a:p>
          <a:p>
            <a:pPr lvl="2" hangingPunct="0"/>
            <a:r>
              <a:rPr lang="en-US" dirty="0"/>
              <a:t>Ethernet header compression: Add the impacted LTE specs for the WI, LTE work to start once NR principles are clear </a:t>
            </a:r>
          </a:p>
          <a:p>
            <a:pPr lvl="2" hangingPunct="0"/>
            <a:r>
              <a:rPr lang="en-US" dirty="0"/>
              <a:t>UE based enhancements for more resource efficient PDCP duplication by enhancing PDCP duplication activation/deactivation mechanism is lower priority until RAN#86</a:t>
            </a:r>
          </a:p>
          <a:p>
            <a:pPr lvl="2" hangingPunct="0"/>
            <a:r>
              <a:rPr lang="en-US" dirty="0"/>
              <a:t>Intra-UE prioritization &amp; multiplexing: Continue work in RAN1 and RAN2, however with the limitation that RAN1 would not consider L1 multiplexing of different services in Release 16.</a:t>
            </a:r>
          </a:p>
          <a:p>
            <a:pPr lvl="1" hangingPunct="0"/>
            <a:r>
              <a:rPr lang="en-US" dirty="0"/>
              <a:t>The corresponding updated </a:t>
            </a:r>
            <a:r>
              <a:rPr lang="en-US" dirty="0" err="1"/>
              <a:t>IIoT</a:t>
            </a:r>
            <a:r>
              <a:rPr lang="en-US" dirty="0"/>
              <a:t> WID was approved in </a:t>
            </a:r>
            <a:r>
              <a:rPr lang="en-GB" u="sng" dirty="0">
                <a:hlinkClick r:id="rId4"/>
              </a:rPr>
              <a:t>RP-192324</a:t>
            </a:r>
            <a:endParaRPr lang="en-GB" u="sng" dirty="0"/>
          </a:p>
          <a:p>
            <a:pPr lvl="1" hangingPunct="0"/>
            <a:endParaRPr lang="en-US" dirty="0"/>
          </a:p>
        </p:txBody>
      </p:sp>
      <p:sp>
        <p:nvSpPr>
          <p:cNvPr id="3" name="Title 2"/>
          <p:cNvSpPr>
            <a:spLocks noGrp="1"/>
          </p:cNvSpPr>
          <p:nvPr>
            <p:ph type="title"/>
          </p:nvPr>
        </p:nvSpPr>
        <p:spPr/>
        <p:txBody>
          <a:bodyPr/>
          <a:lstStyle/>
          <a:p>
            <a:r>
              <a:rPr lang="en-US" dirty="0"/>
              <a:t>NR</a:t>
            </a:r>
          </a:p>
        </p:txBody>
      </p:sp>
    </p:spTree>
    <p:extLst>
      <p:ext uri="{BB962C8B-B14F-4D97-AF65-F5344CB8AC3E}">
        <p14:creationId xmlns:p14="http://schemas.microsoft.com/office/powerpoint/2010/main" val="3525118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432243"/>
            <a:ext cx="11430000" cy="4594015"/>
          </a:xfrm>
        </p:spPr>
        <p:txBody>
          <a:bodyPr/>
          <a:lstStyle/>
          <a:p>
            <a:pPr hangingPunct="0"/>
            <a:r>
              <a:rPr lang="en-US" dirty="0"/>
              <a:t>Rel-16 Power Savings (vs. MR-DC/CA)</a:t>
            </a:r>
          </a:p>
          <a:p>
            <a:pPr lvl="1" hangingPunct="0"/>
            <a:r>
              <a:rPr lang="en-US" dirty="0"/>
              <a:t>Clarification of RAN1 scope for combining dormancy and power saving signals was endorsed in</a:t>
            </a:r>
            <a:r>
              <a:rPr lang="en-GB" u="sng" dirty="0">
                <a:hlinkClick r:id="rId3"/>
              </a:rPr>
              <a:t> RP-192326</a:t>
            </a:r>
            <a:r>
              <a:rPr lang="en-US" dirty="0"/>
              <a:t> </a:t>
            </a:r>
          </a:p>
          <a:p>
            <a:pPr lvl="2" hangingPunct="0"/>
            <a:r>
              <a:rPr lang="en-US" dirty="0"/>
              <a:t>RANP tasks RAN2 to define dormancy behavior under MR-DC/CA WI </a:t>
            </a:r>
          </a:p>
          <a:p>
            <a:pPr lvl="2" hangingPunct="0"/>
            <a:r>
              <a:rPr lang="en-US" dirty="0"/>
              <a:t>In parallel, in the next quarter, RAN1, in consultation with RAN2, specifies L1 based mechanism for transitioning between ‘dormancy-like’ and ‘non-dormancy-like’ behavior on activated </a:t>
            </a:r>
            <a:r>
              <a:rPr lang="en-US" dirty="0" err="1"/>
              <a:t>SCells</a:t>
            </a:r>
            <a:r>
              <a:rPr lang="en-US" dirty="0"/>
              <a:t> under MC-DC/CA WI. </a:t>
            </a:r>
          </a:p>
          <a:p>
            <a:pPr lvl="2" hangingPunct="0"/>
            <a:r>
              <a:rPr lang="en-US" dirty="0"/>
              <a:t>Further study will be conducted if any additional UE behavior is needed when UE is also configured for receiving PDCCH based power saving signal/channel outside active time, and, if agreed, the additional UE behavior will be specified.  </a:t>
            </a:r>
          </a:p>
          <a:p>
            <a:pPr lvl="3" hangingPunct="0"/>
            <a:r>
              <a:rPr lang="en-US" dirty="0"/>
              <a:t>RAN1 chair will treat this together with dormancy discussion under MR-DC/CA WI</a:t>
            </a:r>
          </a:p>
          <a:p>
            <a:pPr lvl="3" hangingPunct="0"/>
            <a:r>
              <a:rPr lang="en-US" dirty="0"/>
              <a:t>RAN2 will wait for RAN1 conclusion.  If it is agreed that additional behavior is needed for outside of active time, RAN2 chair will decide how to split the work between MC-DC/CA and Power Saving.   </a:t>
            </a:r>
          </a:p>
          <a:p>
            <a:pPr lvl="2" hangingPunct="0"/>
            <a:r>
              <a:rPr lang="en-US" dirty="0"/>
              <a:t>MR-DC/CA and Power Saving WID will not be updated</a:t>
            </a:r>
          </a:p>
          <a:p>
            <a:pPr lvl="1" hangingPunct="0"/>
            <a:endParaRPr lang="en-US" sz="1800" dirty="0"/>
          </a:p>
        </p:txBody>
      </p:sp>
      <p:sp>
        <p:nvSpPr>
          <p:cNvPr id="3" name="Title 2"/>
          <p:cNvSpPr>
            <a:spLocks noGrp="1"/>
          </p:cNvSpPr>
          <p:nvPr>
            <p:ph type="title"/>
          </p:nvPr>
        </p:nvSpPr>
        <p:spPr/>
        <p:txBody>
          <a:bodyPr/>
          <a:lstStyle/>
          <a:p>
            <a:r>
              <a:rPr lang="en-US" dirty="0"/>
              <a:t>NR – Cont’d</a:t>
            </a:r>
          </a:p>
        </p:txBody>
      </p:sp>
    </p:spTree>
    <p:extLst>
      <p:ext uri="{BB962C8B-B14F-4D97-AF65-F5344CB8AC3E}">
        <p14:creationId xmlns:p14="http://schemas.microsoft.com/office/powerpoint/2010/main" val="643935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432243"/>
            <a:ext cx="11430000" cy="4594015"/>
          </a:xfrm>
        </p:spPr>
        <p:txBody>
          <a:bodyPr/>
          <a:lstStyle/>
          <a:p>
            <a:pPr hangingPunct="0"/>
            <a:r>
              <a:rPr lang="en-US" dirty="0"/>
              <a:t>Rel-16 MR-DC/CA in</a:t>
            </a:r>
            <a:r>
              <a:rPr lang="en-GB" u="sng" dirty="0">
                <a:hlinkClick r:id="rId3"/>
              </a:rPr>
              <a:t> RP-192336</a:t>
            </a:r>
            <a:r>
              <a:rPr lang="en-US" sz="2000" dirty="0"/>
              <a:t>, </a:t>
            </a:r>
            <a:r>
              <a:rPr lang="en-US" dirty="0"/>
              <a:t>which added:</a:t>
            </a:r>
          </a:p>
          <a:p>
            <a:pPr lvl="1" hangingPunct="0"/>
            <a:r>
              <a:rPr lang="en-US" dirty="0"/>
              <a:t>Introduce support for aperiodic CSI-RS triggering with different numerology between CSI-RS and triggering PDCCH [RAN1]</a:t>
            </a:r>
          </a:p>
          <a:p>
            <a:pPr lvl="1" hangingPunct="0"/>
            <a:r>
              <a:rPr lang="en-US" dirty="0"/>
              <a:t>Introduce support for unaligned frame boundary with slot alignment and partial SFN alignment for R16 NR inter-band CA [RAN1, RAN2]</a:t>
            </a:r>
          </a:p>
          <a:p>
            <a:pPr lvl="2" hangingPunct="0"/>
            <a:r>
              <a:rPr lang="en-US" dirty="0"/>
              <a:t>Misalignment should be limited to ±76800Ts</a:t>
            </a:r>
          </a:p>
          <a:p>
            <a:pPr lvl="2" hangingPunct="0"/>
            <a:r>
              <a:rPr lang="en-US" dirty="0"/>
              <a:t>Signaling support for slot offset if necessary</a:t>
            </a:r>
          </a:p>
          <a:p>
            <a:pPr lvl="1" hangingPunct="0"/>
            <a:r>
              <a:rPr lang="en-US" dirty="0"/>
              <a:t>Note: Unaligned frame boundary is only allowed for certain band combination</a:t>
            </a:r>
          </a:p>
          <a:p>
            <a:pPr lvl="1" hangingPunct="0"/>
            <a:r>
              <a:rPr lang="en-US" dirty="0"/>
              <a:t>Note: Necessity of signaling support of slot offset should be discussed in RAN1</a:t>
            </a:r>
          </a:p>
          <a:p>
            <a:pPr lvl="1" hangingPunct="0"/>
            <a:r>
              <a:rPr lang="en-US" dirty="0"/>
              <a:t>Note: Blind detection of slot offset is not in scope</a:t>
            </a:r>
          </a:p>
          <a:p>
            <a:pPr lvl="1" hangingPunct="0"/>
            <a:r>
              <a:rPr lang="en-US" dirty="0"/>
              <a:t>Note: No optimization for MAC</a:t>
            </a:r>
          </a:p>
          <a:p>
            <a:pPr lvl="1" hangingPunct="0"/>
            <a:r>
              <a:rPr lang="en-US" dirty="0"/>
              <a:t>Note: Feature is optional and capability signaling is introduced by RAN2 </a:t>
            </a:r>
          </a:p>
          <a:p>
            <a:pPr lvl="1" hangingPunct="0"/>
            <a:endParaRPr lang="en-US" sz="1800" dirty="0"/>
          </a:p>
        </p:txBody>
      </p:sp>
      <p:sp>
        <p:nvSpPr>
          <p:cNvPr id="3" name="Title 2"/>
          <p:cNvSpPr>
            <a:spLocks noGrp="1"/>
          </p:cNvSpPr>
          <p:nvPr>
            <p:ph type="title"/>
          </p:nvPr>
        </p:nvSpPr>
        <p:spPr/>
        <p:txBody>
          <a:bodyPr/>
          <a:lstStyle/>
          <a:p>
            <a:r>
              <a:rPr lang="en-US" dirty="0"/>
              <a:t>NR – Cont’d</a:t>
            </a:r>
          </a:p>
        </p:txBody>
      </p:sp>
    </p:spTree>
    <p:extLst>
      <p:ext uri="{BB962C8B-B14F-4D97-AF65-F5344CB8AC3E}">
        <p14:creationId xmlns:p14="http://schemas.microsoft.com/office/powerpoint/2010/main" val="2108235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279843"/>
            <a:ext cx="11430000" cy="4594015"/>
          </a:xfrm>
        </p:spPr>
        <p:txBody>
          <a:bodyPr/>
          <a:lstStyle/>
          <a:p>
            <a:pPr hangingPunct="0"/>
            <a:r>
              <a:rPr lang="en-GB" dirty="0"/>
              <a:t>Rel-16 Mobility WID in </a:t>
            </a:r>
            <a:r>
              <a:rPr lang="en-GB" dirty="0">
                <a:hlinkClick r:id="rId3"/>
              </a:rPr>
              <a:t>RP-192277</a:t>
            </a:r>
            <a:r>
              <a:rPr lang="en-GB" dirty="0"/>
              <a:t>, clarified that:</a:t>
            </a:r>
          </a:p>
          <a:p>
            <a:pPr lvl="1" hangingPunct="0"/>
            <a:r>
              <a:rPr lang="en-US" dirty="0"/>
              <a:t>To specify the following solutions agreed during the study phase. [RAN2/RAN1/RAN3/RAN4]:</a:t>
            </a:r>
          </a:p>
          <a:p>
            <a:pPr lvl="2" hangingPunct="0"/>
            <a:r>
              <a:rPr lang="en-US" dirty="0"/>
              <a:t>To reduce interruption time during HO:</a:t>
            </a:r>
          </a:p>
          <a:p>
            <a:pPr lvl="3" hangingPunct="0"/>
            <a:r>
              <a:rPr lang="en-US" dirty="0"/>
              <a:t>Dual active protocol stack based HO interruption time reduction solution; </a:t>
            </a:r>
          </a:p>
          <a:p>
            <a:pPr lvl="2" hangingPunct="0"/>
            <a:r>
              <a:rPr lang="en-US" dirty="0"/>
              <a:t>To improve HO/SCG change reliability and robustness:</a:t>
            </a:r>
          </a:p>
          <a:p>
            <a:pPr lvl="3" hangingPunct="0"/>
            <a:r>
              <a:rPr lang="en-US" dirty="0"/>
              <a:t>Conditional handover for NR </a:t>
            </a:r>
            <a:r>
              <a:rPr lang="en-US" dirty="0" err="1"/>
              <a:t>PCell</a:t>
            </a:r>
            <a:r>
              <a:rPr lang="en-US" dirty="0"/>
              <a:t> change;</a:t>
            </a:r>
          </a:p>
          <a:p>
            <a:pPr lvl="3" hangingPunct="0"/>
            <a:r>
              <a:rPr lang="en-US" dirty="0"/>
              <a:t>Conditional handover based NR </a:t>
            </a:r>
            <a:r>
              <a:rPr lang="en-US" dirty="0" err="1"/>
              <a:t>PSCell</a:t>
            </a:r>
            <a:r>
              <a:rPr lang="en-US" dirty="0"/>
              <a:t> addition/change for any architecture option with NR </a:t>
            </a:r>
            <a:r>
              <a:rPr lang="en-US" dirty="0" err="1"/>
              <a:t>PSCell</a:t>
            </a:r>
            <a:r>
              <a:rPr lang="en-US" dirty="0"/>
              <a:t>;</a:t>
            </a:r>
          </a:p>
          <a:p>
            <a:pPr lvl="3" hangingPunct="0"/>
            <a:r>
              <a:rPr lang="en-US" dirty="0"/>
              <a:t>T312 based fast failure recovery (similar to LTE)</a:t>
            </a:r>
          </a:p>
          <a:p>
            <a:pPr hangingPunct="0"/>
            <a:r>
              <a:rPr lang="en-GB" dirty="0"/>
              <a:t>Rel-16 2-step WID in </a:t>
            </a:r>
            <a:r>
              <a:rPr lang="en-GB" dirty="0">
                <a:hlinkClick r:id="rId4"/>
              </a:rPr>
              <a:t>RP-192330</a:t>
            </a:r>
            <a:endParaRPr lang="en-GB" dirty="0"/>
          </a:p>
          <a:p>
            <a:pPr lvl="1" hangingPunct="0"/>
            <a:r>
              <a:rPr lang="en-US" dirty="0"/>
              <a:t>Specify contention-free 2-step RACH procedure (dedicated preamble and dedicated PUSCH) for handover (RAN2)</a:t>
            </a:r>
          </a:p>
          <a:p>
            <a:pPr lvl="2" hangingPunct="0"/>
            <a:r>
              <a:rPr lang="en-US" dirty="0"/>
              <a:t>RAN1 work addresses only CBRA (i.e. not considering CFRA) </a:t>
            </a:r>
          </a:p>
          <a:p>
            <a:pPr lvl="2" hangingPunct="0"/>
            <a:r>
              <a:rPr lang="en-US" dirty="0"/>
              <a:t>Note 3: The work on contention-free 2-step RACH procedure is of lower priority and should be pursued in RAN2 only if there is time. </a:t>
            </a:r>
          </a:p>
          <a:p>
            <a:pPr lvl="1" hangingPunct="0"/>
            <a:endParaRPr lang="en-GB" dirty="0"/>
          </a:p>
          <a:p>
            <a:pPr lvl="1" hangingPunct="0"/>
            <a:endParaRPr lang="en-GB" u="sng" dirty="0"/>
          </a:p>
          <a:p>
            <a:pPr lvl="2" hangingPunct="0"/>
            <a:endParaRPr lang="en-US" dirty="0"/>
          </a:p>
        </p:txBody>
      </p:sp>
      <p:sp>
        <p:nvSpPr>
          <p:cNvPr id="3" name="Title 2"/>
          <p:cNvSpPr>
            <a:spLocks noGrp="1"/>
          </p:cNvSpPr>
          <p:nvPr>
            <p:ph type="title"/>
          </p:nvPr>
        </p:nvSpPr>
        <p:spPr/>
        <p:txBody>
          <a:bodyPr/>
          <a:lstStyle/>
          <a:p>
            <a:r>
              <a:rPr lang="en-US" dirty="0"/>
              <a:t>NR – Cont’d</a:t>
            </a:r>
          </a:p>
        </p:txBody>
      </p:sp>
    </p:spTree>
    <p:extLst>
      <p:ext uri="{BB962C8B-B14F-4D97-AF65-F5344CB8AC3E}">
        <p14:creationId xmlns:p14="http://schemas.microsoft.com/office/powerpoint/2010/main" val="2705839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432243"/>
            <a:ext cx="11430000" cy="4594015"/>
          </a:xfrm>
        </p:spPr>
        <p:txBody>
          <a:bodyPr/>
          <a:lstStyle/>
          <a:p>
            <a:pPr>
              <a:defRPr/>
            </a:pPr>
            <a:r>
              <a:rPr lang="en-US" dirty="0"/>
              <a:t>Minor updates on some other existing Rel-16 WIs</a:t>
            </a:r>
          </a:p>
          <a:p>
            <a:pPr lvl="1">
              <a:defRPr/>
            </a:pPr>
            <a:r>
              <a:rPr lang="en-US" dirty="0"/>
              <a:t>MIMO WID in </a:t>
            </a:r>
            <a:r>
              <a:rPr lang="en-GB" u="sng" dirty="0">
                <a:hlinkClick r:id="rId3"/>
              </a:rPr>
              <a:t>RP-192271</a:t>
            </a:r>
            <a:r>
              <a:rPr lang="en-GB" u="sng" dirty="0"/>
              <a:t> </a:t>
            </a:r>
          </a:p>
          <a:p>
            <a:pPr lvl="2">
              <a:defRPr/>
            </a:pPr>
            <a:r>
              <a:rPr lang="en-GB" sz="2000" dirty="0"/>
              <a:t>Addition of some details for RAN4 core requirements</a:t>
            </a:r>
          </a:p>
          <a:p>
            <a:pPr lvl="2">
              <a:defRPr/>
            </a:pPr>
            <a:r>
              <a:rPr lang="en-GB" sz="2000" dirty="0"/>
              <a:t>Removal </a:t>
            </a:r>
            <a:r>
              <a:rPr lang="en-US" sz="2000" dirty="0"/>
              <a:t>“Specify UL transmit beam selection for multi-panel operation that facilitates panel-specific beam selection”</a:t>
            </a:r>
          </a:p>
          <a:p>
            <a:pPr lvl="1" hangingPunct="0"/>
            <a:r>
              <a:rPr lang="en-US" dirty="0"/>
              <a:t>CLI/RIM WID in </a:t>
            </a:r>
            <a:r>
              <a:rPr lang="en-GB" u="sng" dirty="0">
                <a:hlinkClick r:id="rId4"/>
              </a:rPr>
              <a:t>RP-191997</a:t>
            </a:r>
            <a:r>
              <a:rPr lang="en-GB" u="sng" dirty="0"/>
              <a:t> </a:t>
            </a:r>
            <a:r>
              <a:rPr lang="en-GB" dirty="0"/>
              <a:t>(editorial-like updates)</a:t>
            </a:r>
            <a:endParaRPr lang="en-GB" u="sng" dirty="0"/>
          </a:p>
          <a:p>
            <a:pPr lvl="1" hangingPunct="0"/>
            <a:r>
              <a:rPr lang="en-GB" dirty="0"/>
              <a:t>V2X WID in </a:t>
            </a:r>
            <a:r>
              <a:rPr lang="en-GB" dirty="0">
                <a:hlinkClick r:id="rId5"/>
              </a:rPr>
              <a:t>RP-191723</a:t>
            </a:r>
            <a:r>
              <a:rPr lang="en-GB" dirty="0"/>
              <a:t> (editorial-like updates)</a:t>
            </a:r>
          </a:p>
          <a:p>
            <a:pPr lvl="1" hangingPunct="0"/>
            <a:r>
              <a:rPr lang="en-GB" dirty="0"/>
              <a:t>IAB WID in </a:t>
            </a:r>
            <a:r>
              <a:rPr lang="en-GB" dirty="0">
                <a:hlinkClick r:id="rId6"/>
              </a:rPr>
              <a:t>RP-192188</a:t>
            </a:r>
            <a:r>
              <a:rPr lang="en-GB" dirty="0"/>
              <a:t> (editorial-like updates)</a:t>
            </a:r>
          </a:p>
          <a:p>
            <a:pPr lvl="1" hangingPunct="0"/>
            <a:endParaRPr lang="en-GB" dirty="0"/>
          </a:p>
          <a:p>
            <a:pPr lvl="1" hangingPunct="0"/>
            <a:endParaRPr lang="en-GB" dirty="0"/>
          </a:p>
          <a:p>
            <a:pPr lvl="1" hangingPunct="0"/>
            <a:endParaRPr lang="en-GB" u="sng" dirty="0"/>
          </a:p>
          <a:p>
            <a:pPr lvl="2" hangingPunct="0"/>
            <a:endParaRPr lang="en-US" dirty="0"/>
          </a:p>
        </p:txBody>
      </p:sp>
      <p:sp>
        <p:nvSpPr>
          <p:cNvPr id="3" name="Title 2"/>
          <p:cNvSpPr>
            <a:spLocks noGrp="1"/>
          </p:cNvSpPr>
          <p:nvPr>
            <p:ph type="title"/>
          </p:nvPr>
        </p:nvSpPr>
        <p:spPr/>
        <p:txBody>
          <a:bodyPr/>
          <a:lstStyle/>
          <a:p>
            <a:r>
              <a:rPr lang="en-US" dirty="0"/>
              <a:t>NR – Cont’d</a:t>
            </a:r>
          </a:p>
        </p:txBody>
      </p:sp>
    </p:spTree>
    <p:extLst>
      <p:ext uri="{BB962C8B-B14F-4D97-AF65-F5344CB8AC3E}">
        <p14:creationId xmlns:p14="http://schemas.microsoft.com/office/powerpoint/2010/main" val="3825943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226055"/>
            <a:ext cx="11430000" cy="4594015"/>
          </a:xfrm>
        </p:spPr>
        <p:txBody>
          <a:bodyPr/>
          <a:lstStyle/>
          <a:p>
            <a:pPr hangingPunct="0"/>
            <a:r>
              <a:rPr lang="en-US" dirty="0"/>
              <a:t>RAN4-led WID on NR RF Requirement Enhancements for FR2 as approved in </a:t>
            </a:r>
            <a:r>
              <a:rPr lang="en-GB" u="sng" dirty="0">
                <a:hlinkClick r:id="rId3"/>
              </a:rPr>
              <a:t>RP-192227</a:t>
            </a:r>
            <a:r>
              <a:rPr lang="en-GB" u="sng" dirty="0"/>
              <a:t> </a:t>
            </a:r>
            <a:r>
              <a:rPr lang="en-GB" dirty="0"/>
              <a:t>has RAN1 as secondary group</a:t>
            </a:r>
          </a:p>
          <a:p>
            <a:pPr lvl="1" hangingPunct="0"/>
            <a:r>
              <a:rPr lang="en-US" dirty="0"/>
              <a:t>RAN4 will provide further details on the RAN4 agreed solution(s) to RAN1/RAN2 before RAN1/RAN2 start their work if RAN1/RAN2 help is needed. </a:t>
            </a:r>
          </a:p>
          <a:p>
            <a:pPr lvl="1" hangingPunct="0"/>
            <a:r>
              <a:rPr lang="en-US" dirty="0"/>
              <a:t>This objective does not aim to propose the same alternatives which were not agreed (i.e. Alt1, Alt2 and Alt3 not agreed in RAN1#98 under Rel-16 NR </a:t>
            </a:r>
            <a:r>
              <a:rPr lang="en-US" dirty="0" err="1"/>
              <a:t>eMIMO</a:t>
            </a:r>
            <a:r>
              <a:rPr lang="en-US" dirty="0"/>
              <a:t> work item)</a:t>
            </a:r>
          </a:p>
          <a:p>
            <a:pPr hangingPunct="0"/>
            <a:r>
              <a:rPr lang="en-US" dirty="0"/>
              <a:t>RAN4-led WID on RF requirements for NR frequency range 1 (FR1) as approved in </a:t>
            </a:r>
            <a:r>
              <a:rPr lang="en-GB" u="sng" dirty="0">
                <a:hlinkClick r:id="rId4"/>
              </a:rPr>
              <a:t>RP-192282</a:t>
            </a:r>
            <a:r>
              <a:rPr lang="en-GB" u="sng" dirty="0"/>
              <a:t> </a:t>
            </a:r>
            <a:r>
              <a:rPr lang="en-GB" dirty="0"/>
              <a:t>now has RAN1 as secondary group</a:t>
            </a:r>
          </a:p>
          <a:p>
            <a:pPr lvl="1" hangingPunct="0"/>
            <a:r>
              <a:rPr lang="en-US" dirty="0"/>
              <a:t>RAN1 will further study by Dec 2019 if there are any RAN1 potential impacts based on RAN4 LS if any</a:t>
            </a:r>
          </a:p>
          <a:p>
            <a:pPr lvl="2" hangingPunct="0"/>
            <a:r>
              <a:rPr lang="en-US" sz="2000" dirty="0"/>
              <a:t>No new TDM pattern will be defined, i.e. scheduling-based switching is assumed. </a:t>
            </a:r>
          </a:p>
          <a:p>
            <a:pPr lvl="2" hangingPunct="0"/>
            <a:r>
              <a:rPr lang="en-US" sz="2000" dirty="0"/>
              <a:t>Finalization of RAN4 requirements and approval of RAN4 CRs shall be based on RAN1 LS  </a:t>
            </a:r>
          </a:p>
          <a:p>
            <a:pPr lvl="2" hangingPunct="0"/>
            <a:r>
              <a:rPr lang="en-US" sz="2000" dirty="0"/>
              <a:t>Strive to minimize RAN1 impact. </a:t>
            </a:r>
          </a:p>
          <a:p>
            <a:pPr lvl="2" hangingPunct="0"/>
            <a:r>
              <a:rPr lang="en-US" sz="2000" dirty="0"/>
              <a:t>Strive to achieve no impact to RAN1 E-UTRAN spec </a:t>
            </a:r>
          </a:p>
          <a:p>
            <a:pPr lvl="2" hangingPunct="0"/>
            <a:r>
              <a:rPr lang="en-US" sz="2000" dirty="0"/>
              <a:t>Strive to avoid defining location of switching period impacting RAN1 spec</a:t>
            </a:r>
            <a:endParaRPr lang="en-US" sz="1600" dirty="0"/>
          </a:p>
        </p:txBody>
      </p:sp>
      <p:sp>
        <p:nvSpPr>
          <p:cNvPr id="3" name="Title 2"/>
          <p:cNvSpPr>
            <a:spLocks noGrp="1"/>
          </p:cNvSpPr>
          <p:nvPr>
            <p:ph type="title"/>
          </p:nvPr>
        </p:nvSpPr>
        <p:spPr/>
        <p:txBody>
          <a:bodyPr/>
          <a:lstStyle/>
          <a:p>
            <a:r>
              <a:rPr lang="en-US" dirty="0"/>
              <a:t>NR – Cont’d</a:t>
            </a:r>
          </a:p>
        </p:txBody>
      </p:sp>
    </p:spTree>
    <p:extLst>
      <p:ext uri="{BB962C8B-B14F-4D97-AF65-F5344CB8AC3E}">
        <p14:creationId xmlns:p14="http://schemas.microsoft.com/office/powerpoint/2010/main" val="980663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325711"/>
            <a:ext cx="11430000" cy="4594015"/>
          </a:xfrm>
        </p:spPr>
        <p:txBody>
          <a:bodyPr/>
          <a:lstStyle/>
          <a:p>
            <a:pPr>
              <a:defRPr/>
            </a:pPr>
            <a:r>
              <a:rPr lang="en-GB" dirty="0"/>
              <a:t>Sync NR-DC way forward was endorsed in </a:t>
            </a:r>
            <a:r>
              <a:rPr lang="en-GB" u="sng" dirty="0">
                <a:hlinkClick r:id="rId3"/>
              </a:rPr>
              <a:t>RP-192345</a:t>
            </a:r>
            <a:r>
              <a:rPr lang="en-GB" dirty="0"/>
              <a:t> </a:t>
            </a:r>
          </a:p>
          <a:p>
            <a:pPr lvl="1" hangingPunct="0">
              <a:buFont typeface="Arial" panose="020B0604020202020204" pitchFamily="34" charset="0"/>
              <a:buChar char="•"/>
            </a:pPr>
            <a:r>
              <a:rPr lang="en-US" dirty="0"/>
              <a:t>Introduce Rel-15 UE capability for SFN-sync </a:t>
            </a:r>
          </a:p>
          <a:p>
            <a:pPr marL="1085850" lvl="2" hangingPunct="0">
              <a:buFont typeface="Arial" panose="020B0604020202020204" pitchFamily="34" charset="0"/>
              <a:buChar char="•"/>
            </a:pPr>
            <a:r>
              <a:rPr lang="en-US" dirty="0"/>
              <a:t>To be implemented as a backward compatible CR based on the June specification version</a:t>
            </a:r>
          </a:p>
          <a:p>
            <a:pPr marL="1543050" lvl="3" hangingPunct="0">
              <a:buFont typeface="Arial" panose="020B0604020202020204" pitchFamily="34" charset="0"/>
              <a:buChar char="•"/>
            </a:pPr>
            <a:r>
              <a:rPr lang="en-US" sz="1800" dirty="0"/>
              <a:t>Omission of the bit means the UE is </a:t>
            </a:r>
            <a:r>
              <a:rPr lang="en-US" sz="1800" i="1" dirty="0"/>
              <a:t>capable</a:t>
            </a:r>
            <a:r>
              <a:rPr lang="en-US" sz="1800" dirty="0"/>
              <a:t> of slot aligned non-SFN-sync DC</a:t>
            </a:r>
          </a:p>
          <a:p>
            <a:pPr marL="1543050" lvl="3" hangingPunct="0">
              <a:buFont typeface="Arial" panose="020B0604020202020204" pitchFamily="34" charset="0"/>
              <a:buChar char="•"/>
            </a:pPr>
            <a:r>
              <a:rPr lang="en-US" sz="1800" dirty="0"/>
              <a:t>Inclusion of the bit means the UE is </a:t>
            </a:r>
            <a:r>
              <a:rPr lang="en-US" sz="1800" i="1" dirty="0"/>
              <a:t>incapable</a:t>
            </a:r>
            <a:r>
              <a:rPr lang="en-US" sz="1800" dirty="0"/>
              <a:t> of slot aligned non-SFN-sync DC</a:t>
            </a:r>
          </a:p>
          <a:p>
            <a:pPr marL="1085850" lvl="2" hangingPunct="0">
              <a:buFont typeface="Arial" panose="020B0604020202020204" pitchFamily="34" charset="0"/>
              <a:buChar char="•"/>
            </a:pPr>
            <a:r>
              <a:rPr lang="en-US" dirty="0"/>
              <a:t>Rel-16 UEs will not be allowed to use the bit defined in Rel-15</a:t>
            </a:r>
          </a:p>
          <a:p>
            <a:pPr marL="1085850" lvl="2" hangingPunct="0">
              <a:buFont typeface="Arial" panose="020B0604020202020204" pitchFamily="34" charset="0"/>
              <a:buChar char="•"/>
            </a:pPr>
            <a:r>
              <a:rPr lang="en-US" dirty="0"/>
              <a:t>RAN#87 (March/2020) to re-address the issue of mandating Release-15 UEs supporting NR-NR DC to support slot aligned non-SFN-sync DC</a:t>
            </a:r>
          </a:p>
          <a:p>
            <a:pPr marL="1085850" lvl="2" hangingPunct="0">
              <a:buFont typeface="Arial" panose="020B0604020202020204" pitchFamily="34" charset="0"/>
              <a:buChar char="•"/>
            </a:pPr>
            <a:r>
              <a:rPr lang="en-US" dirty="0"/>
              <a:t>There are no changes other than 38.306 and 38.331 for adding the UE capability</a:t>
            </a:r>
          </a:p>
          <a:p>
            <a:pPr marL="1543050" lvl="3" hangingPunct="0">
              <a:buFont typeface="Arial" panose="020B0604020202020204" pitchFamily="34" charset="0"/>
              <a:buChar char="•"/>
            </a:pPr>
            <a:r>
              <a:rPr lang="en-US" dirty="0"/>
              <a:t>Stage-2 description changes in 37.340 are not precluded</a:t>
            </a:r>
          </a:p>
          <a:p>
            <a:pPr lvl="1" hangingPunct="0">
              <a:buFont typeface="Arial" panose="020B0604020202020204" pitchFamily="34" charset="0"/>
              <a:buChar char="•"/>
            </a:pPr>
            <a:r>
              <a:rPr lang="en-US" dirty="0"/>
              <a:t>The Rel-16 NR-NR DC scope is not changed </a:t>
            </a:r>
            <a:endParaRPr lang="en-US" sz="1600" dirty="0"/>
          </a:p>
        </p:txBody>
      </p:sp>
      <p:sp>
        <p:nvSpPr>
          <p:cNvPr id="3" name="Title 2"/>
          <p:cNvSpPr>
            <a:spLocks noGrp="1"/>
          </p:cNvSpPr>
          <p:nvPr>
            <p:ph type="title"/>
          </p:nvPr>
        </p:nvSpPr>
        <p:spPr/>
        <p:txBody>
          <a:bodyPr/>
          <a:lstStyle/>
          <a:p>
            <a:r>
              <a:rPr lang="en-US" dirty="0"/>
              <a:t>NR – Cont’d</a:t>
            </a:r>
          </a:p>
        </p:txBody>
      </p:sp>
    </p:spTree>
    <p:extLst>
      <p:ext uri="{BB962C8B-B14F-4D97-AF65-F5344CB8AC3E}">
        <p14:creationId xmlns:p14="http://schemas.microsoft.com/office/powerpoint/2010/main" val="743236380"/>
      </p:ext>
    </p:extLst>
  </p:cSld>
  <p:clrMapOvr>
    <a:masterClrMapping/>
  </p:clrMapOvr>
</p:sld>
</file>

<file path=ppt/theme/theme1.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Qualcomm_Template_Standard</Template>
  <TotalTime>39185</TotalTime>
  <Words>1137</Words>
  <Application>Microsoft Office PowerPoint</Application>
  <PresentationFormat>Custom</PresentationFormat>
  <Paragraphs>103</Paragraphs>
  <Slides>10</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Calibre Regular</vt:lpstr>
      <vt:lpstr>Calibre Semibold</vt:lpstr>
      <vt:lpstr>Qualcomm Office Regular</vt:lpstr>
      <vt:lpstr>Qualcomm Regular</vt:lpstr>
      <vt:lpstr>Times</vt:lpstr>
      <vt:lpstr>Qualcomm_Template_Standard</vt:lpstr>
      <vt:lpstr>PowerPoint Presentation</vt:lpstr>
      <vt:lpstr>LTE</vt:lpstr>
      <vt:lpstr>NR</vt:lpstr>
      <vt:lpstr>NR – Cont’d</vt:lpstr>
      <vt:lpstr>NR – Cont’d</vt:lpstr>
      <vt:lpstr>NR – Cont’d</vt:lpstr>
      <vt:lpstr>NR – Cont’d</vt:lpstr>
      <vt:lpstr>NR – Cont’d</vt:lpstr>
      <vt:lpstr>NR – Cont’d</vt:lpstr>
      <vt:lpstr>Rel-17 Preparation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MCC: R5-197254</cp:lastModifiedBy>
  <cp:revision>1501</cp:revision>
  <cp:lastPrinted>2013-04-02T21:48:58Z</cp:lastPrinted>
  <dcterms:created xsi:type="dcterms:W3CDTF">2013-03-06T00:13:51Z</dcterms:created>
  <dcterms:modified xsi:type="dcterms:W3CDTF">2019-10-02T13:18:53Z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861483511</vt:i4>
  </property>
  <property fmtid="{D5CDD505-2E9C-101B-9397-08002B2CF9AE}" pid="3" name="_NewReviewCycle">
    <vt:lpwstr/>
  </property>
  <property fmtid="{D5CDD505-2E9C-101B-9397-08002B2CF9AE}" pid="4" name="_EmailSubject">
    <vt:lpwstr>Slides for China Trip</vt:lpwstr>
  </property>
  <property fmtid="{D5CDD505-2E9C-101B-9397-08002B2CF9AE}" pid="5" name="_AuthorEmail">
    <vt:lpwstr>albertor@qti.qualcomm.com</vt:lpwstr>
  </property>
  <property fmtid="{D5CDD505-2E9C-101B-9397-08002B2CF9AE}" pid="6" name="_AuthorEmailDisplayName">
    <vt:lpwstr>Rico Alvarino, Alberto</vt:lpwstr>
  </property>
  <property fmtid="{D5CDD505-2E9C-101B-9397-08002B2CF9AE}" pid="7" name="_PreviousAdHocReviewCycleID">
    <vt:i4>-1620110446</vt:i4>
  </property>
</Properties>
</file>