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6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9" d="100"/>
          <a:sy n="99" d="100"/>
        </p:scale>
        <p:origin x="2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889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9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77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7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718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581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54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737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6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96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F4983-40E0-4E47-BD9B-A20BF18FC15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72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Issue on EN-DC Dynamic Power Sharing with LTE SPS UL Skipping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Motorola Mobility, Lenovo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 20-24, 2018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7.1.4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10173788" y="250468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R1-1809874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1117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838"/>
            <a:ext cx="10515600" cy="1325563"/>
          </a:xfrm>
        </p:spPr>
        <p:txBody>
          <a:bodyPr/>
          <a:lstStyle/>
          <a:p>
            <a:r>
              <a:rPr lang="en-US" b="1" dirty="0" smtClean="0"/>
              <a:t>Discussion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137"/>
            <a:ext cx="10515600" cy="5379396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LTE-SPS periodicity can be as short as 1ms to support low latency</a:t>
            </a:r>
          </a:p>
          <a:p>
            <a:r>
              <a:rPr lang="en-GB" dirty="0" smtClean="0"/>
              <a:t>LTE can be configured with </a:t>
            </a:r>
            <a:r>
              <a:rPr lang="en-GB" dirty="0"/>
              <a:t>UL </a:t>
            </a:r>
            <a:r>
              <a:rPr lang="en-GB" dirty="0" smtClean="0"/>
              <a:t>skipping to </a:t>
            </a:r>
            <a:r>
              <a:rPr lang="en-GB" dirty="0"/>
              <a:t>skip UL transmission on PUSCH when there is no UL data in the transmit buffer</a:t>
            </a:r>
            <a:endParaRPr lang="en-GB" dirty="0" smtClean="0"/>
          </a:p>
          <a:p>
            <a:r>
              <a:rPr lang="en-GB" dirty="0" smtClean="0"/>
              <a:t>When LTE decides to skip UL transmission is implementation dependent and can be as late as 0.5ms from the start of the UL transmission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o enable low latency applications with short SPS periodicity configuration</a:t>
            </a:r>
          </a:p>
          <a:p>
            <a:r>
              <a:rPr lang="en-GB" dirty="0" smtClean="0"/>
              <a:t>Current EN-DC power control procedure with dynamic power sharing (Type 1 UE), assumes NR has knowledge of LTE transmission with 3ms LTE timeline</a:t>
            </a:r>
          </a:p>
          <a:p>
            <a:r>
              <a:rPr lang="en-GB" dirty="0" smtClean="0"/>
              <a:t>Need to allow for NR relaxation (at least for UE processing capability 1) for this case of tight LTE timeline for LTE-SPS with UL skipping configured to </a:t>
            </a:r>
            <a:r>
              <a:rPr lang="en-GB" smtClean="0"/>
              <a:t>prevent MCG LTE </a:t>
            </a:r>
            <a:r>
              <a:rPr lang="en-GB" dirty="0" smtClean="0"/>
              <a:t>degradation</a:t>
            </a:r>
          </a:p>
          <a:p>
            <a:pPr lvl="1"/>
            <a:r>
              <a:rPr lang="en-GB" dirty="0" smtClean="0"/>
              <a:t>Avoid relaxation of MCG LTE-SPS </a:t>
            </a:r>
            <a:r>
              <a:rPr lang="en-GB" dirty="0"/>
              <a:t>timeline with UL skipping configured </a:t>
            </a:r>
            <a:endParaRPr lang="en-GB" dirty="0" smtClean="0"/>
          </a:p>
          <a:p>
            <a:endParaRPr lang="en-GB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823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027"/>
            <a:ext cx="10515600" cy="1325563"/>
          </a:xfrm>
        </p:spPr>
        <p:txBody>
          <a:bodyPr/>
          <a:lstStyle/>
          <a:p>
            <a:r>
              <a:rPr lang="en-US" b="1" dirty="0" smtClean="0"/>
              <a:t>Proposal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254865"/>
            <a:ext cx="10844720" cy="4708086"/>
          </a:xfrm>
        </p:spPr>
        <p:txBody>
          <a:bodyPr>
            <a:normAutofit/>
          </a:bodyPr>
          <a:lstStyle/>
          <a:p>
            <a:r>
              <a:rPr lang="en-GB" dirty="0" smtClean="0"/>
              <a:t>Proposal is to allow NR to be conservative in power setting on LTE SPS </a:t>
            </a:r>
            <a:r>
              <a:rPr lang="en-GB" dirty="0" err="1" smtClean="0"/>
              <a:t>subframes</a:t>
            </a:r>
            <a:r>
              <a:rPr lang="en-GB" dirty="0" smtClean="0"/>
              <a:t> with UL skipping configured and actual LTE UL transmission </a:t>
            </a:r>
            <a:r>
              <a:rPr lang="en-GB" smtClean="0"/>
              <a:t>is skipped</a:t>
            </a:r>
            <a:endParaRPr lang="en-GB" dirty="0" smtClean="0"/>
          </a:p>
          <a:p>
            <a:r>
              <a:rPr lang="en-GB" dirty="0" smtClean="0"/>
              <a:t>For </a:t>
            </a:r>
            <a:r>
              <a:rPr lang="en-GB" dirty="0"/>
              <a:t>dynamic power sharing in EN-DC, and the UE configured with </a:t>
            </a:r>
            <a:r>
              <a:rPr lang="en-GB" i="1" dirty="0" err="1" smtClean="0"/>
              <a:t>skipUplinkTxSPS</a:t>
            </a:r>
            <a:r>
              <a:rPr lang="en-GB" dirty="0" smtClean="0"/>
              <a:t> </a:t>
            </a:r>
            <a:r>
              <a:rPr lang="en-GB" dirty="0"/>
              <a:t>on </a:t>
            </a:r>
            <a:r>
              <a:rPr lang="en-GB" dirty="0" smtClean="0"/>
              <a:t>MCG</a:t>
            </a:r>
            <a:r>
              <a:rPr lang="en-GB" dirty="0"/>
              <a:t>, UE </a:t>
            </a:r>
            <a:r>
              <a:rPr lang="en-GB" u="sng" dirty="0" smtClean="0"/>
              <a:t>may</a:t>
            </a:r>
            <a:r>
              <a:rPr lang="en-GB" dirty="0" smtClean="0"/>
              <a:t> assume </a:t>
            </a:r>
            <a:r>
              <a:rPr lang="en-GB" dirty="0"/>
              <a:t>SPS </a:t>
            </a:r>
            <a:r>
              <a:rPr lang="en-GB" dirty="0" smtClean="0"/>
              <a:t>uplink transmission are </a:t>
            </a:r>
            <a:r>
              <a:rPr lang="en-GB" dirty="0"/>
              <a:t>not skipped in </a:t>
            </a:r>
            <a:r>
              <a:rPr lang="en-GB" dirty="0" smtClean="0"/>
              <a:t>SPS </a:t>
            </a:r>
            <a:r>
              <a:rPr lang="en-GB" dirty="0" err="1" smtClean="0"/>
              <a:t>subframe</a:t>
            </a:r>
            <a:r>
              <a:rPr lang="en-GB" dirty="0" smtClean="0"/>
              <a:t> </a:t>
            </a:r>
            <a:r>
              <a:rPr lang="en-GB" dirty="0"/>
              <a:t>i1 on MCG </a:t>
            </a:r>
            <a:r>
              <a:rPr lang="en-GB" dirty="0" smtClean="0"/>
              <a:t>when </a:t>
            </a:r>
            <a:r>
              <a:rPr lang="en-GB" dirty="0"/>
              <a:t>determining the transmission power </a:t>
            </a:r>
            <a:r>
              <a:rPr lang="en-GB" dirty="0" smtClean="0"/>
              <a:t>in time-overlapping UE transmission(s) in slot i2 of </a:t>
            </a:r>
            <a:r>
              <a:rPr lang="en-GB" dirty="0"/>
              <a:t>the SCG.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384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 Issue on EN-DC Dynamic Power Sharing with LTE SPS UL Skipping</vt:lpstr>
      <vt:lpstr>Discussion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2018-08-23T08:07:57Z</dcterms:created>
  <dcterms:modified xsi:type="dcterms:W3CDTF">2018-08-23T08:08:00Z</dcterms:modified>
</cp:coreProperties>
</file>