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9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D6FE8C-19CA-4FE1-80F5-FE303F95BB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09E35D5-962F-474A-9641-1C42EBEC4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088C6C-2829-415C-A394-735458C02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A4F5DC-27DC-4984-AE9C-0A206A4ED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B33476-B4D8-4CE4-8656-6172BB0E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91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CBD367-7E34-4C9C-9D50-3B2EA24D2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7541F3-4D5F-4E37-B064-91B8AC56B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BDE654-F2C9-4B1E-BBF0-DED9AC9C0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C76D64-FC73-4282-9F5E-2561EC0C2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55F971-BBDE-4E75-A6CF-367AC9CE6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19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18F184A-562A-41E2-9ED7-9AF1A0DA5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F873B11-C4E9-43B6-84C2-BCDFBE352E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9A0D08-E379-47EE-BDCE-BFC32FA69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30315C-2247-46D9-9DAE-2C993AC6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18A525E-4EA9-4B9D-9C2C-80788810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562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9AE847-BD39-4A4B-ACCC-1E5842610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EA0F5B5-F6C9-48C5-8409-2D2A9F335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0C0D5A-7C18-4393-A034-D6C47C075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21082B-7AC0-47DA-A870-9141C9EE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A45CB6-4158-43A0-A49A-5E5F3A66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576074-6D7D-424E-A2AA-80183A0B0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79864E8-A2D5-43BA-AC57-3ABCC395C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7E0217-6EF8-4522-B48C-55AB75039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29D289-349B-4B3C-BEA2-01205B741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D4D6D16-E0B2-43DD-82BC-253DEE21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610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E334C0-13DB-4C5E-83D6-7E6EBFF46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0DAFB9-95AA-4B5D-AE58-546215001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70191E-AAE4-4711-A16E-371273C40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67CC92-A0C3-48C8-8AA7-2B303C4BC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ABD822-5DC3-4A84-9EF7-69332F3F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70D13C-E3C8-4AC8-8232-D3932480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284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C08BCE-1BCB-4D28-890A-CE8F43344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1D61D5D-C561-474A-BCE4-E7024E942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BD38F3E-5015-41AD-9F60-C033EE5A7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7B2BA54-9331-4283-AFCE-20B696745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59A3B0A-95AE-40A2-B9AD-04A114E4A9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B01BDC5-537C-4938-B76B-94D98ED70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24EC935-B41E-4BCE-A242-16D4F39DF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E5FDB8-0A16-48FE-9619-B878FAEDE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0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5CD9A3-4718-4BD0-9D77-FF732624D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0F0BE6-915A-4C9F-8706-10B05888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EB6BF3A-F2E0-449C-9AAB-20D12A3D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FB08304-4624-4B55-ADF1-DF70CBC1A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3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69266CA-B37F-44FD-BCDA-DB416EB4A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786009C-60A9-443A-9D86-B5165526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38B7F4-D5A8-4675-8909-D23B65D69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20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A0068C-1411-45E8-A5DF-6A9134086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003E86-D6A2-41A2-891E-B228650FE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C260E1-ED01-4992-B483-FCB21FC90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1BD1FB9-34B8-4719-9CD7-1360F8E5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C851EEA-F00F-4C7A-9DEC-E36D82B7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F890E8-C641-4624-B890-EBBF21803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17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D1F090-86C1-4DF9-96FF-6667D0135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FF0526D-19FE-4E90-8C71-A821DBC2F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664D9E2-AB46-47D5-B7CB-3A15278D5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3616D1C-E2B4-4814-810D-01C492C9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8AA4F5B-F262-4CD2-84AF-89F64029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0E18FBF-3BB0-4916-92B6-4C1F5C058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13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328C42D-E494-4059-93CD-F2DC6DF15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6F8B3C6-4208-4A6D-AFA9-44C622F63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B87D211-51D8-4B1E-857B-CD79840BC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4B3972-741C-4794-A692-7A8975BA5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E3BE84-9D1F-4070-94D2-5FE295ABA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84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C974B6-3B18-460E-A21F-0C9CB1901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1811" y="2018454"/>
            <a:ext cx="10268373" cy="1139296"/>
          </a:xfrm>
        </p:spPr>
        <p:txBody>
          <a:bodyPr>
            <a:normAutofit/>
          </a:bodyPr>
          <a:lstStyle/>
          <a:p>
            <a:r>
              <a:rPr lang="en-US" altLang="ja-JP" sz="4400" dirty="0">
                <a:latin typeface="Arial" panose="020B0604020202020204" pitchFamily="34" charset="0"/>
                <a:cs typeface="Arial" panose="020B0604020202020204" pitchFamily="34" charset="0"/>
              </a:rPr>
              <a:t>Repetition for PUSCH mapping Type B</a:t>
            </a:r>
            <a:endParaRPr kumimoji="1" lang="ja-JP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DD8D591-0E0C-49A0-AA87-BDE4DC187C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NTT DOCOMO, INC.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7FBDEB0-400B-4595-B132-260F07E70A3F}"/>
              </a:ext>
            </a:extLst>
          </p:cNvPr>
          <p:cNvSpPr txBox="1"/>
          <p:nvPr/>
        </p:nvSpPr>
        <p:spPr>
          <a:xfrm>
            <a:off x="10363200" y="3294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R1-1805646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6D010B-6751-45B6-BAC6-CE5D6B8BE52D}"/>
              </a:ext>
            </a:extLst>
          </p:cNvPr>
          <p:cNvSpPr txBox="1"/>
          <p:nvPr/>
        </p:nvSpPr>
        <p:spPr>
          <a:xfrm>
            <a:off x="338667" y="237067"/>
            <a:ext cx="3940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RAN1#92bis</a:t>
            </a:r>
          </a:p>
          <a:p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Sanya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, China, 16</a:t>
            </a:r>
            <a:r>
              <a:rPr lang="en-US" altLang="ja-JP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– 20</a:t>
            </a:r>
            <a:r>
              <a:rPr lang="en-US" altLang="ja-JP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April, 2018</a:t>
            </a: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Agenda I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tem: 7.1.3.3.4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88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38372F-BEAC-4A48-861D-FDE72B7CE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  <a:endParaRPr lang="ja-JP" altLang="en-US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0E3ACC-C2BB-4D9A-89F9-EF2DFBB70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Rel.15 Dec. drop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or both Type 1 and Type 2 PUSCH transmissions with a configured grant, when a UE is configured with data mapping Type B and K&gt; 1, the same symbol allocation is applied across the K consecutive slots. </a:t>
            </a:r>
          </a:p>
          <a:p>
            <a:pPr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Rel.15 June. drop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for both Type 1 and Type 2 PUSCH transmissions with a configured grant, support repetitions within one slot for data mapping Type B. </a:t>
            </a:r>
          </a:p>
          <a:p>
            <a:pPr>
              <a:lnSpc>
                <a:spcPct val="100000"/>
              </a:lnSpc>
            </a:pP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259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111</Words>
  <Application>Microsoft Office PowerPoint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游ゴシック</vt:lpstr>
      <vt:lpstr>游ゴシック Light</vt:lpstr>
      <vt:lpstr>等线</vt:lpstr>
      <vt:lpstr>Arial</vt:lpstr>
      <vt:lpstr>Office テーマ</vt:lpstr>
      <vt:lpstr>Repetition for PUSCH mapping Type B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Wang lihui</cp:lastModifiedBy>
  <cp:revision>34</cp:revision>
  <dcterms:created xsi:type="dcterms:W3CDTF">2018-04-16T07:11:49Z</dcterms:created>
  <dcterms:modified xsi:type="dcterms:W3CDTF">2018-04-18T09:47:03Z</dcterms:modified>
</cp:coreProperties>
</file>