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2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em Karaki" initials="RK" lastIdx="1" clrIdx="0">
    <p:extLst>
      <p:ext uri="{19B8F6BF-5375-455C-9EA6-DF929625EA0E}">
        <p15:presenceInfo xmlns:p15="http://schemas.microsoft.com/office/powerpoint/2012/main" userId="Reem Karak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777" autoAdjust="0"/>
  </p:normalViewPr>
  <p:slideViewPr>
    <p:cSldViewPr snapToGrid="0">
      <p:cViewPr varScale="1">
        <p:scale>
          <a:sx n="91" d="100"/>
          <a:sy n="91" d="100"/>
        </p:scale>
        <p:origin x="13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EF487-57E9-40AA-8003-291FE5D9767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B311E-CD45-433F-BDFC-E24B84FB0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B311E-CD45-433F-BDFC-E24B84FB09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68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76F50-2389-4894-9FCF-9CBB57458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0D7D8-2DE8-47D3-A38D-D2147D2EE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94E66-50F5-4045-A6F0-CC32D1B6D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5B39D-FDA4-414A-BFC2-198364EC4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CBA4B-B81A-4F2A-8850-1B8B2044D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68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03EF-091F-4C7C-B9DF-762BB8A19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D5A8F6-E6FD-4DA1-8821-FC10E701C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881EB-65E4-4C71-B0B4-AEC0E995E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A33B-4DE6-4D59-B9D5-E8AF7816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854E5-6D64-4C58-8652-6C9C4B013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8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2B8D8-D907-4FB7-8A1B-AA9A82BC2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E71CFF-5E7F-4EB4-B150-873F57424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A2F6B-E105-4D7D-8D0E-1F33FE06F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018C6-E7CB-4B76-B3D5-A9B8EB45F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71B91-8757-422D-B97B-916CECA6B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8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2B5B6-4A00-4FDC-BC2F-DAC0DA8D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A89BB-BD6F-4BA9-B5D9-945AC1818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A4519-D5C2-4549-9DFD-9ACFF8252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13602-E99B-4196-828B-D7CD614C6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370CC-F1A0-43C4-BD74-074B2DC6B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0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E53BB-644E-4DB2-9A76-633FAC87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A4AE1-A01F-4462-BDC0-25DD575CB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CDA3C-37D1-4F1D-A8AE-8BE2654C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AE244-241B-49E4-8448-B1207E88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DC83B-DFB4-4876-95D4-467BD392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7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4A0E8-AE91-4900-8880-7CE35DD1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5E2D0-9F7C-4E61-B039-CCB125400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9D8EB-FF12-48A5-BC87-4FC22993F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6CFD33-FD33-49E2-AAA1-5855FAD33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198DA4-231F-4F07-90FF-B007C7CBA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2872D-A80C-4ADA-B23E-F3DAB5849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27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D3A2-05CA-44BD-97C3-B762140AF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D4B05-3ACC-4287-9549-D9A591AC0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75A248-24E5-46BC-9210-7393B17C5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BDAC2-3BA6-4802-B38B-4E3786CBE9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4C41A3-99AF-4C55-82D4-061525C65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5A0AA-86CB-47FB-B71A-4D98E487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CE8EC4-94FD-44F3-B354-A013C6627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DD0EE9-A667-46E3-9B09-E63CAB021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37460-95E5-4434-880F-189F6BB0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7DD5F7-6CC7-4180-A5D5-3A3F8CF0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555273-0B88-4F88-BEAE-E04FEC51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414118-9287-4C08-BF8A-066F7F083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94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AC3A25-5E90-4F20-8941-CFD918D6A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52ACC-1633-4A5E-8928-95FF8DEC2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B956E-0B39-4507-B991-4BDE9830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73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BCABF-C32C-42C2-98D4-2B9F560D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7432-BE67-40A1-8420-890583EE5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22D96-831B-4455-9927-7BC105404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99493-EAAF-495B-85E3-8BC45F4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5CAFC-F753-4E0F-8574-CA086AFEA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286E9B-8495-46AA-BAD4-341EDCF58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9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1F8AA-6D6C-4EB8-87FB-CCC62A21D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31E09A-023B-4035-A449-F4C9B44FD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E7E35-B350-4B08-8139-8EDC3D79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4F5DD-C77D-4785-B477-043E05A6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EECC62-2317-4EF9-AB2E-4ABA0E3F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A5005-6153-4FA0-BFFC-66A8235BB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0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5BBB26-80DF-4669-9D0D-FFB76BDF4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AFCBD-C4AF-45D9-A0D7-3A2208EB7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997DF-A37D-4255-B0EC-9AA23A517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CA8A0-ECCC-4770-998D-D435737C1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EA33D-FE82-445B-BCEB-5DFACB986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4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00DF2-6776-4AC6-8ED1-992E67DDEE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Frame Structure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D86AF9-DDC2-4D5C-AED2-7A926B813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5A01A1-4607-4B74-BC81-20F063042514}"/>
              </a:ext>
            </a:extLst>
          </p:cNvPr>
          <p:cNvSpPr txBox="1"/>
          <p:nvPr/>
        </p:nvSpPr>
        <p:spPr>
          <a:xfrm>
            <a:off x="426128" y="417250"/>
            <a:ext cx="4205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3GPP TSG RAN WG1 Meeting #92bis</a:t>
            </a:r>
            <a:r>
              <a:rPr lang="sv-SE" altLang="ko-KR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err="1">
                <a:cs typeface="Times New Roman" panose="02020603050405020304" pitchFamily="18" charset="0"/>
              </a:rPr>
              <a:t>Sanya</a:t>
            </a:r>
            <a:r>
              <a:rPr lang="en-US" altLang="ko-KR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b="1" dirty="0">
                <a:cs typeface="Times New Roman" panose="02020603050405020304" pitchFamily="18" charset="0"/>
              </a:rPr>
              <a:t>Agenda Item: 7.6.2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EF0219-B9D1-4F93-BCE5-1506B551249A}"/>
              </a:ext>
            </a:extLst>
          </p:cNvPr>
          <p:cNvSpPr txBox="1"/>
          <p:nvPr/>
        </p:nvSpPr>
        <p:spPr>
          <a:xfrm>
            <a:off x="9973739" y="41725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R1-1805586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5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6E15F-ADAC-4E63-B5A7-FE9DE3E4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8F0B6-D68F-4A01-A589-A2895331E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LBT pass and </a:t>
            </a:r>
            <a:r>
              <a:rPr lang="en-US" dirty="0" err="1"/>
              <a:t>TxOP</a:t>
            </a:r>
            <a:r>
              <a:rPr lang="en-US" dirty="0"/>
              <a:t> duration are not aligned with NR slot boundaries leading to wasted resources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of larger SCS and mini-slots already supported in NR reduces the wasted resources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07FD06D-8DC8-4EAB-B977-7885080A5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265036" y="3423729"/>
            <a:ext cx="185116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BED99A8-0D7A-46FA-9630-A62ABEAEC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170027"/>
              </p:ext>
            </p:extLst>
          </p:nvPr>
        </p:nvGraphicFramePr>
        <p:xfrm>
          <a:off x="2627173" y="2470766"/>
          <a:ext cx="6652627" cy="1677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Visio" r:id="rId3" imgW="8106667" imgH="2085734" progId="Visio.Drawing.11">
                  <p:embed/>
                </p:oleObj>
              </mc:Choice>
              <mc:Fallback>
                <p:oleObj name="Visio" r:id="rId3" imgW="8106667" imgH="208573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173" y="2470766"/>
                        <a:ext cx="6652627" cy="16776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8B8B6276-E602-4CEC-8DE7-3C6844572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439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D609E4C-7319-406B-95EC-F1BAC5E120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950198"/>
              </p:ext>
            </p:extLst>
          </p:nvPr>
        </p:nvGraphicFramePr>
        <p:xfrm>
          <a:off x="2996495" y="4958219"/>
          <a:ext cx="6452305" cy="1899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Visio" r:id="rId5" imgW="7653239" imgH="2219218" progId="Visio.Drawing.11">
                  <p:embed/>
                </p:oleObj>
              </mc:Choice>
              <mc:Fallback>
                <p:oleObj name="Visio" r:id="rId5" imgW="7653239" imgH="2219218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6495" y="4958219"/>
                        <a:ext cx="6452305" cy="18997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2487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9550B-6E05-4235-8591-36D1B006A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7AF07-14FC-41AC-AD19-149891A0A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31245" cy="4351338"/>
          </a:xfrm>
        </p:spPr>
        <p:txBody>
          <a:bodyPr/>
          <a:lstStyle/>
          <a:p>
            <a:r>
              <a:rPr lang="en-US" dirty="0"/>
              <a:t>LTE LAA/</a:t>
            </a:r>
            <a:r>
              <a:rPr lang="en-US" dirty="0" err="1"/>
              <a:t>eLAA</a:t>
            </a:r>
            <a:r>
              <a:rPr lang="en-US" dirty="0"/>
              <a:t> supports one switch point between DL and UL</a:t>
            </a:r>
          </a:p>
          <a:p>
            <a:r>
              <a:rPr lang="en-US" dirty="0"/>
              <a:t>Multiple switch points offer several advantages over single switch point</a:t>
            </a:r>
          </a:p>
          <a:p>
            <a:pPr lvl="1"/>
            <a:r>
              <a:rPr lang="en-US" dirty="0"/>
              <a:t>Reduced latency by allowing more frequency exchanges of HARQ information</a:t>
            </a:r>
          </a:p>
          <a:p>
            <a:pPr lvl="1"/>
            <a:r>
              <a:rPr lang="en-US" dirty="0"/>
              <a:t>Enables enhancements such as exchange of channel reservation message, fast rate adaptation </a:t>
            </a:r>
          </a:p>
          <a:p>
            <a:pPr lvl="1"/>
            <a:r>
              <a:rPr lang="en-US" dirty="0"/>
              <a:t>With faster NR timelines, LBT may not always be required between switches (e.g. if gap is switching is &lt; 16us)</a:t>
            </a:r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7C4F115-91BA-44E5-939C-D654105F0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06DB2CE-D611-44F4-8845-613FF2B196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828257"/>
              </p:ext>
            </p:extLst>
          </p:nvPr>
        </p:nvGraphicFramePr>
        <p:xfrm>
          <a:off x="1526219" y="4767308"/>
          <a:ext cx="8444146" cy="1948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Visio" r:id="rId3" imgW="7749614" imgH="1781898" progId="Visio.Drawing.11">
                  <p:embed/>
                </p:oleObj>
              </mc:Choice>
              <mc:Fallback>
                <p:oleObj name="Visio" r:id="rId3" imgW="7749614" imgH="178189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6219" y="4767308"/>
                        <a:ext cx="8444146" cy="19486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962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7199E-1BE5-4262-AF7D-3CF378B79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–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0C452-2E8A-4B39-AF54-AB6C5546D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4270"/>
            <a:ext cx="10515600" cy="4521909"/>
          </a:xfrm>
        </p:spPr>
        <p:txBody>
          <a:bodyPr>
            <a:normAutofit fontScale="85000" lnSpcReduction="20000"/>
          </a:bodyPr>
          <a:lstStyle/>
          <a:p>
            <a:pPr lvl="0" fontAlgn="ctr"/>
            <a:r>
              <a:rPr lang="en-US" dirty="0"/>
              <a:t>NR-U supports same mini-slot sizes as NR (2/4/7 symbols for DL and 1-13 symbols for UL) </a:t>
            </a:r>
          </a:p>
          <a:p>
            <a:pPr lvl="1" fontAlgn="ctr"/>
            <a:r>
              <a:rPr lang="en-US" dirty="0"/>
              <a:t>FFS: Further restriction on mini-slot sizes supported for different SCS</a:t>
            </a:r>
          </a:p>
          <a:p>
            <a:pPr lvl="0" fontAlgn="ctr"/>
            <a:endParaRPr lang="en-US" dirty="0"/>
          </a:p>
          <a:p>
            <a:pPr lvl="0" fontAlgn="ctr"/>
            <a:r>
              <a:rPr lang="en-US" dirty="0"/>
              <a:t>For sub7GHz, NR-U support SCS of 30KHz for PDCCH, PDSCH, PUCCH, and PUSCH, SS/PBCH block, DL RSs, UL RSs</a:t>
            </a:r>
          </a:p>
          <a:p>
            <a:pPr lvl="1" fontAlgn="ctr"/>
            <a:r>
              <a:rPr lang="en-US" dirty="0"/>
              <a:t>FFS support of 15KHz.</a:t>
            </a:r>
          </a:p>
          <a:p>
            <a:pPr lvl="1" fontAlgn="ctr"/>
            <a:r>
              <a:rPr lang="en-US" dirty="0"/>
              <a:t>FFS study the feasibility of supporting 60 kHz SCS including the following required changes </a:t>
            </a:r>
          </a:p>
          <a:p>
            <a:pPr lvl="3" fontAlgn="ctr"/>
            <a:r>
              <a:rPr lang="en-US" sz="2300" dirty="0"/>
              <a:t>Study performance difference between 60KHz and 30KHz </a:t>
            </a:r>
            <a:r>
              <a:rPr lang="en-US" sz="2300" dirty="0" err="1"/>
              <a:t>SCS</a:t>
            </a:r>
            <a:r>
              <a:rPr lang="en-US" sz="2300" dirty="0"/>
              <a:t> with mini-slot</a:t>
            </a:r>
          </a:p>
          <a:p>
            <a:pPr lvl="3"/>
            <a:r>
              <a:rPr lang="en-US" sz="2300" dirty="0"/>
              <a:t>Interlacing design for 60KHz </a:t>
            </a:r>
          </a:p>
          <a:p>
            <a:pPr lvl="3"/>
            <a:r>
              <a:rPr lang="en-US" sz="2300" dirty="0"/>
              <a:t>Study if a new SS block design with 60KHz </a:t>
            </a:r>
            <a:r>
              <a:rPr lang="en-US" sz="2300" dirty="0" err="1"/>
              <a:t>SCS</a:t>
            </a:r>
            <a:r>
              <a:rPr lang="en-US" sz="2300" dirty="0"/>
              <a:t> is needed </a:t>
            </a:r>
          </a:p>
          <a:p>
            <a:pPr lvl="3"/>
            <a:r>
              <a:rPr lang="en-US" sz="2300" dirty="0"/>
              <a:t>Impact on </a:t>
            </a:r>
            <a:r>
              <a:rPr lang="en-US" sz="2300" dirty="0" err="1"/>
              <a:t>MIB</a:t>
            </a:r>
            <a:r>
              <a:rPr lang="en-US" sz="2300" dirty="0"/>
              <a:t> and SIB1 content </a:t>
            </a:r>
          </a:p>
          <a:p>
            <a:pPr lvl="3"/>
            <a:r>
              <a:rPr lang="en-US" sz="2300" dirty="0"/>
              <a:t>Support of </a:t>
            </a:r>
            <a:r>
              <a:rPr lang="en-US" sz="2300" dirty="0" err="1"/>
              <a:t>eCP</a:t>
            </a:r>
            <a:endParaRPr lang="en-US" sz="2300" dirty="0"/>
          </a:p>
          <a:p>
            <a:pPr lvl="3"/>
            <a:r>
              <a:rPr lang="en-US" sz="2300" dirty="0"/>
              <a:t>RACH design with 60KHz </a:t>
            </a:r>
            <a:r>
              <a:rPr lang="en-US" sz="2300" dirty="0" err="1"/>
              <a:t>SCS</a:t>
            </a:r>
            <a:endParaRPr lang="en-US" sz="2300" dirty="0"/>
          </a:p>
          <a:p>
            <a:pPr lvl="3"/>
            <a:r>
              <a:rPr lang="en-US" sz="2300" dirty="0"/>
              <a:t>Other considerations are not precluded</a:t>
            </a:r>
            <a:r>
              <a:rPr lang="en-US" sz="2300" dirty="0">
                <a:solidFill>
                  <a:srgbClr val="FF0000"/>
                </a:solidFill>
              </a:rPr>
              <a:t>. </a:t>
            </a:r>
            <a:endParaRPr lang="en-US" dirty="0">
              <a:solidFill>
                <a:srgbClr val="FF0000"/>
              </a:solidFill>
            </a:endParaRPr>
          </a:p>
          <a:p>
            <a:pPr lvl="0" font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493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FE019-967C-4998-9ED1-AC02F6AF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–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55386-8D1E-4C3F-8B01-FE6FB0CE2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00425" cy="4351338"/>
          </a:xfrm>
        </p:spPr>
        <p:txBody>
          <a:bodyPr>
            <a:normAutofit/>
          </a:bodyPr>
          <a:lstStyle/>
          <a:p>
            <a:pPr lvl="0" fontAlgn="ctr"/>
            <a:r>
              <a:rPr lang="en-US" dirty="0"/>
              <a:t>Support more than one switching points within a </a:t>
            </a:r>
            <a:r>
              <a:rPr lang="en-US" dirty="0" err="1"/>
              <a:t>TxOP</a:t>
            </a:r>
            <a:endParaRPr lang="en-US" dirty="0"/>
          </a:p>
          <a:p>
            <a:pPr lvl="1" fontAlgn="ctr"/>
            <a:r>
              <a:rPr lang="en-US" dirty="0"/>
              <a:t>FFS the LBT requirement for each DL/UL data/control burst in the </a:t>
            </a:r>
            <a:r>
              <a:rPr lang="en-US" dirty="0" err="1"/>
              <a:t>TxOP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249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278</Words>
  <Application>Microsoft Office PowerPoint</Application>
  <PresentationFormat>Widescreen</PresentationFormat>
  <Paragraphs>36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Arial</vt:lpstr>
      <vt:lpstr>Calibri</vt:lpstr>
      <vt:lpstr>Calibri Light</vt:lpstr>
      <vt:lpstr>Times New Roman</vt:lpstr>
      <vt:lpstr>Office Theme</vt:lpstr>
      <vt:lpstr>Visio</vt:lpstr>
      <vt:lpstr>Microsoft Visio Drawing</vt:lpstr>
      <vt:lpstr>WF on Frame Structure for NR-U</vt:lpstr>
      <vt:lpstr>Background</vt:lpstr>
      <vt:lpstr>Background</vt:lpstr>
      <vt:lpstr>Proposed Way Forward – 1/2</vt:lpstr>
      <vt:lpstr>Proposed Way Forward – 2/2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Scenarios for NR-U</dc:title>
  <dc:creator>Kapil Bhattad</dc:creator>
  <cp:lastModifiedBy>Kapil Bhattad</cp:lastModifiedBy>
  <cp:revision>48</cp:revision>
  <dcterms:created xsi:type="dcterms:W3CDTF">2018-04-16T04:06:11Z</dcterms:created>
  <dcterms:modified xsi:type="dcterms:W3CDTF">2018-04-17T02:51:10Z</dcterms:modified>
</cp:coreProperties>
</file>