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1" autoAdjust="0"/>
    <p:restoredTop sz="94660"/>
  </p:normalViewPr>
  <p:slideViewPr>
    <p:cSldViewPr snapToGrid="0">
      <p:cViewPr varScale="1">
        <p:scale>
          <a:sx n="93" d="100"/>
          <a:sy n="93" d="100"/>
        </p:scale>
        <p:origin x="3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05E6D-7AB7-074C-88E2-82E152FF4152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1938-2295-AE48-A268-2F610AC67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54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84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214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219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9581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5022"/>
            <a:ext cx="10515600" cy="463194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72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404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00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604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4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48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620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195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CB958-665A-43BC-B745-6C0F9066A7A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770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1524000" y="2505693"/>
            <a:ext cx="9144000" cy="10042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ja-JP" dirty="0"/>
              <a:t>WF on Aperiodic TRS</a:t>
            </a:r>
            <a:endParaRPr kumimoji="1" lang="ja-JP" altLang="en-US" dirty="0"/>
          </a:p>
        </p:txBody>
      </p:sp>
      <p:sp>
        <p:nvSpPr>
          <p:cNvPr id="5" name="サブタイトル 2"/>
          <p:cNvSpPr txBox="1">
            <a:spLocks/>
          </p:cNvSpPr>
          <p:nvPr/>
        </p:nvSpPr>
        <p:spPr>
          <a:xfrm>
            <a:off x="1524000" y="4305874"/>
            <a:ext cx="9144000" cy="1283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Qualcomm, Ericsson</a:t>
            </a:r>
            <a:r>
              <a:rPr kumimoji="1" lang="en-US" altLang="ja-JP"/>
              <a:t>, …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06509" y="314072"/>
            <a:ext cx="545033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 RAN WG1 #91</a:t>
            </a:r>
          </a:p>
          <a:p>
            <a:r>
              <a:rPr lang="en-GB" altLang="ja-JP" sz="2800" dirty="0"/>
              <a:t>Reno, NV, USA, Nov 27 – Dec 1 2017</a:t>
            </a:r>
            <a:endParaRPr lang="en-US" altLang="ja-JP" sz="2800" dirty="0"/>
          </a:p>
          <a:p>
            <a:r>
              <a:rPr kumimoji="1" lang="en-US" altLang="ja-JP" sz="2800" dirty="0"/>
              <a:t>Agenda: 7.2.3.6</a:t>
            </a:r>
            <a:endParaRPr kumimoji="1" lang="ja-JP" altLang="en-US" sz="2800" dirty="0"/>
          </a:p>
        </p:txBody>
      </p:sp>
      <p:sp>
        <p:nvSpPr>
          <p:cNvPr id="7" name="テキスト ボックス 4"/>
          <p:cNvSpPr txBox="1"/>
          <p:nvPr/>
        </p:nvSpPr>
        <p:spPr>
          <a:xfrm>
            <a:off x="10148085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R1-1721701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86111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2353"/>
            <a:ext cx="10515600" cy="462461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Aperiodic TRS is essential given we have many aperiodic events as well as some periodic events which may not be aligned with periodic TRS. </a:t>
            </a:r>
          </a:p>
          <a:p>
            <a:pPr lvl="1"/>
            <a:r>
              <a:rPr lang="en-US" dirty="0"/>
              <a:t>SCell activation </a:t>
            </a:r>
          </a:p>
          <a:p>
            <a:pPr lvl="2"/>
            <a:r>
              <a:rPr lang="en-US" dirty="0"/>
              <a:t>Without aperiodic TRS, SCell activation can be delayed further up to TRS periodicity (max 80 </a:t>
            </a:r>
            <a:r>
              <a:rPr lang="en-US" dirty="0" err="1"/>
              <a:t>ms</a:t>
            </a:r>
            <a:r>
              <a:rPr lang="en-US" dirty="0"/>
              <a:t> on top of activation delay), not acceptable.</a:t>
            </a:r>
          </a:p>
          <a:p>
            <a:pPr lvl="1"/>
            <a:r>
              <a:rPr lang="en-US" dirty="0" err="1"/>
              <a:t>mmW</a:t>
            </a:r>
            <a:r>
              <a:rPr lang="en-US" dirty="0"/>
              <a:t> beam change </a:t>
            </a:r>
          </a:p>
          <a:p>
            <a:pPr lvl="2"/>
            <a:r>
              <a:rPr lang="en-US" dirty="0"/>
              <a:t>Without aperiodic TRS, data reception can be delayed up to TRS periodicity (max 80 </a:t>
            </a:r>
            <a:r>
              <a:rPr lang="en-US" dirty="0" err="1"/>
              <a:t>ms</a:t>
            </a:r>
            <a:r>
              <a:rPr lang="en-US" dirty="0"/>
              <a:t>), not acceptable.</a:t>
            </a:r>
          </a:p>
          <a:p>
            <a:pPr lvl="3"/>
            <a:r>
              <a:rPr lang="en-US" dirty="0"/>
              <a:t>It is assumed that UE is not tracking TRS from multiple beams simultaneously</a:t>
            </a:r>
          </a:p>
          <a:p>
            <a:pPr lvl="1"/>
            <a:r>
              <a:rPr lang="en-US" dirty="0"/>
              <a:t>Connected mode DRX </a:t>
            </a:r>
          </a:p>
          <a:p>
            <a:pPr lvl="2"/>
            <a:r>
              <a:rPr lang="en-US" dirty="0"/>
              <a:t>Without aperiodic TRS, it requires UE to wake up in the middle of CDRX off when periodic TRS is not aligned with CDRX on-duration, not desirable for CDRX feature.</a:t>
            </a:r>
          </a:p>
          <a:p>
            <a:pPr lvl="1"/>
            <a:r>
              <a:rPr lang="en-US" dirty="0"/>
              <a:t>Idle mode DRX </a:t>
            </a:r>
          </a:p>
          <a:p>
            <a:pPr lvl="2"/>
            <a:r>
              <a:rPr lang="en-US" dirty="0"/>
              <a:t>Without aperiodic TRS, it requires UE to wake up before paging occasion when SSB is not aligned with paging occasion, affecting standby time reduction roughly to 1/2,not acceptable.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939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7AAE0-BB4D-4067-9FD2-A7210F399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3126E-4521-4EE7-96EF-BF7E8D5327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US" dirty="0"/>
              <a:t>Aperiodic TRS is supported in NR at least for following use cases</a:t>
            </a:r>
          </a:p>
          <a:p>
            <a:pPr lvl="1" hangingPunct="0"/>
            <a:r>
              <a:rPr lang="en-US" dirty="0"/>
              <a:t>SCell activation</a:t>
            </a:r>
          </a:p>
          <a:p>
            <a:pPr lvl="2" hangingPunct="0"/>
            <a:r>
              <a:rPr lang="en-US" dirty="0"/>
              <a:t>Aperiodic TRS can be triggered via DCI after SCell activation</a:t>
            </a:r>
          </a:p>
          <a:p>
            <a:pPr lvl="1" hangingPunct="0"/>
            <a:r>
              <a:rPr lang="en-US" dirty="0"/>
              <a:t>Beam changes</a:t>
            </a:r>
          </a:p>
          <a:p>
            <a:pPr lvl="2" hangingPunct="0"/>
            <a:r>
              <a:rPr lang="en-US" dirty="0"/>
              <a:t>Aperiodic TRS can be triggered via DCI after PDCCH/PDSCH beam changes.</a:t>
            </a:r>
          </a:p>
          <a:p>
            <a:pPr lvl="1" hangingPunct="0"/>
            <a:r>
              <a:rPr lang="en-US" dirty="0"/>
              <a:t>Connected mode DRX</a:t>
            </a:r>
          </a:p>
          <a:p>
            <a:pPr lvl="2" hangingPunct="0"/>
            <a:r>
              <a:rPr lang="en-US" dirty="0"/>
              <a:t>Alt 1</a:t>
            </a:r>
          </a:p>
          <a:p>
            <a:pPr lvl="3" hangingPunct="0"/>
            <a:r>
              <a:rPr lang="en-US" dirty="0"/>
              <a:t>Support aperiodic TRS before CDRX on-duration. The offset between aperiodic TRS and CDRX on-duration can be UE specifically configured.</a:t>
            </a:r>
          </a:p>
          <a:p>
            <a:pPr lvl="3" hangingPunct="0"/>
            <a:r>
              <a:rPr lang="en-US" dirty="0"/>
              <a:t>UE assumes aperiodic TRS is transmitted before CDRX on-duration when UE is expected to be scheduled.</a:t>
            </a:r>
          </a:p>
          <a:p>
            <a:pPr lvl="2" hangingPunct="0"/>
            <a:r>
              <a:rPr lang="en-US" dirty="0"/>
              <a:t>Alt 2</a:t>
            </a:r>
          </a:p>
          <a:p>
            <a:pPr lvl="3" hangingPunct="0"/>
            <a:r>
              <a:rPr lang="en-US" dirty="0"/>
              <a:t>Support aperiodic TRS during CDRX on-duration via DCI-triggered aperiodic TRS</a:t>
            </a:r>
          </a:p>
          <a:p>
            <a:pPr lvl="3" hangingPunct="0"/>
            <a:r>
              <a:rPr lang="en-US" dirty="0"/>
              <a:t>Note: UE performance on PDCCH monitoring is not guaranteed until aperiodic TRS is received.</a:t>
            </a:r>
          </a:p>
          <a:p>
            <a:pPr lvl="2" hangingPunct="0"/>
            <a:r>
              <a:rPr lang="en-US" dirty="0"/>
              <a:t>UE assumes periodic TRS may not be transmitted during CDRX off state.</a:t>
            </a:r>
          </a:p>
          <a:p>
            <a:pPr lvl="1" hangingPunct="0"/>
            <a:r>
              <a:rPr lang="en-US" dirty="0"/>
              <a:t>Idle mode DRX</a:t>
            </a:r>
          </a:p>
          <a:p>
            <a:pPr lvl="2" hangingPunct="0"/>
            <a:r>
              <a:rPr lang="en-US" dirty="0"/>
              <a:t>Support aperiodic TRS before IDRX paging occasion</a:t>
            </a:r>
          </a:p>
          <a:p>
            <a:pPr lvl="3" hangingPunct="0"/>
            <a:r>
              <a:rPr lang="en-US" dirty="0"/>
              <a:t>FFS: details on configuration signaling</a:t>
            </a:r>
          </a:p>
          <a:p>
            <a:pPr lvl="2" hangingPunct="0"/>
            <a:r>
              <a:rPr lang="en-US" dirty="0"/>
              <a:t>UE assumes aperiodic TRS is transmitted before Idle paging occasion when UE is expected to be paged.</a:t>
            </a:r>
          </a:p>
        </p:txBody>
      </p:sp>
    </p:spTree>
    <p:extLst>
      <p:ext uri="{BB962C8B-B14F-4D97-AF65-F5344CB8AC3E}">
        <p14:creationId xmlns:p14="http://schemas.microsoft.com/office/powerpoint/2010/main" val="2053088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3465</TotalTime>
  <Words>353</Words>
  <Application>Microsoft Office PowerPoint</Application>
  <PresentationFormat>Widescreen</PresentationFormat>
  <Paragraphs>35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游ゴシック</vt:lpstr>
      <vt:lpstr>游ゴシック Light</vt:lpstr>
      <vt:lpstr>Arial</vt:lpstr>
      <vt:lpstr>Calibri</vt:lpstr>
      <vt:lpstr>Calibri Light</vt:lpstr>
      <vt:lpstr>Office Theme</vt:lpstr>
      <vt:lpstr>PowerPoint Presentation</vt:lpstr>
      <vt:lpstr>Backgrounds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Heechoon Lee</dc:creator>
  <cp:lastModifiedBy>Heechoon Lee</cp:lastModifiedBy>
  <cp:revision>73</cp:revision>
  <dcterms:created xsi:type="dcterms:W3CDTF">2017-05-16T10:48:06Z</dcterms:created>
  <dcterms:modified xsi:type="dcterms:W3CDTF">2017-12-01T19:53:19Z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723423580</vt:i4>
  </property>
  <property fmtid="{D5CDD505-2E9C-101B-9397-08002B2CF9AE}" pid="3" name="_NewReviewCycle">
    <vt:lpwstr/>
  </property>
  <property fmtid="{D5CDD505-2E9C-101B-9397-08002B2CF9AE}" pid="4" name="_EmailSubject">
    <vt:lpwstr>[ NR MIMO #91  TRS ] it is 3pm now and I am at coffee area waiting</vt:lpwstr>
  </property>
  <property fmtid="{D5CDD505-2E9C-101B-9397-08002B2CF9AE}" pid="5" name="_AuthorEmail">
    <vt:lpwstr>heechoon@qti.qualcomm.com</vt:lpwstr>
  </property>
  <property fmtid="{D5CDD505-2E9C-101B-9397-08002B2CF9AE}" pid="6" name="_AuthorEmailDisplayName">
    <vt:lpwstr>Heechoon Lee</vt:lpwstr>
  </property>
</Properties>
</file>