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7" r:id="rId3"/>
    <p:sldId id="265" r:id="rId4"/>
    <p:sldId id="26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remaining aspects on SUL operations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CMCC, </a:t>
            </a:r>
            <a:r>
              <a:rPr lang="en-US" altLang="zh-CN" dirty="0" smtClean="0">
                <a:solidFill>
                  <a:schemeClr val="tx1"/>
                </a:solidFill>
              </a:rPr>
              <a:t>Ericsson, 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764704"/>
            <a:ext cx="40227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3GPP TSG RAN WG1 Meeting 91</a:t>
            </a:r>
          </a:p>
          <a:p>
            <a:r>
              <a:rPr lang="en-US" altLang="zh-CN" sz="2000" dirty="0" smtClean="0"/>
              <a:t>Reno, USA, Nov. 27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Dec. 1</a:t>
            </a:r>
            <a:r>
              <a:rPr lang="en-US" altLang="zh-CN" sz="2000" baseline="30000" dirty="0" smtClean="0"/>
              <a:t>st</a:t>
            </a:r>
            <a:r>
              <a:rPr lang="en-US" altLang="zh-CN" sz="2000" dirty="0" smtClean="0"/>
              <a:t>, 2017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95105" y="766445"/>
            <a:ext cx="14414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smtClean="0"/>
              <a:t>R1-1721693</a:t>
            </a:r>
            <a:endParaRPr lang="en-US" altLang="zh-CN" sz="2000" dirty="0" smtClean="0"/>
          </a:p>
          <a:p>
            <a:pPr algn="r"/>
            <a:r>
              <a:rPr lang="en-US" altLang="zh-CN" sz="2000" dirty="0" smtClean="0"/>
              <a:t>AI 7.5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634082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747464"/>
            <a:ext cx="8964488" cy="6110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altLang="zh-CN" sz="1800" dirty="0" smtClean="0"/>
              <a:t>From RAN1#90bis:</a:t>
            </a:r>
          </a:p>
          <a:p>
            <a:pPr>
              <a:buNone/>
            </a:pPr>
            <a:r>
              <a:rPr lang="en-US" altLang="zh-CN" sz="1800" dirty="0" smtClean="0">
                <a:highlight>
                  <a:srgbClr val="00FF00"/>
                </a:highlight>
              </a:rPr>
              <a:t>Agreements</a:t>
            </a:r>
            <a:r>
              <a:rPr lang="en-US" altLang="zh-CN" sz="1800" dirty="0" smtClean="0"/>
              <a:t>:</a:t>
            </a:r>
          </a:p>
          <a:p>
            <a:pPr>
              <a:buNone/>
            </a:pPr>
            <a:r>
              <a:rPr lang="en-US" altLang="zh-CN" sz="1800" dirty="0" smtClean="0"/>
              <a:t>In Rel-15, do not support the case when DL assignments are later than UL grant mapped to the same time instance for HARQ-ACK transmission on PUSCH</a:t>
            </a:r>
          </a:p>
          <a:p>
            <a:pPr>
              <a:buNone/>
            </a:pPr>
            <a:endParaRPr lang="en-GB" altLang="zh-CN" sz="1800" dirty="0" smtClean="0"/>
          </a:p>
          <a:p>
            <a:pPr>
              <a:buNone/>
            </a:pPr>
            <a:endParaRPr lang="en-GB" altLang="zh-CN" sz="1800" dirty="0" smtClean="0"/>
          </a:p>
          <a:p>
            <a:pPr>
              <a:buNone/>
            </a:pPr>
            <a:r>
              <a:rPr lang="en-GB" altLang="zh-CN" sz="1800" b="1" u="sng" dirty="0" smtClean="0"/>
              <a:t>Proposal:</a:t>
            </a:r>
          </a:p>
          <a:p>
            <a:r>
              <a:rPr lang="en-US" altLang="zh-CN" sz="1800" dirty="0" smtClean="0"/>
              <a:t>If the network scheduling results in PUCCH and PUSCH transmissions for a UE overlapping in time on the UL and SUL, the UE multiplexes UCI on PUSCH</a:t>
            </a:r>
          </a:p>
          <a:p>
            <a:pPr lvl="1"/>
            <a:r>
              <a:rPr lang="en-US" altLang="zh-CN" sz="1800" dirty="0" smtClean="0"/>
              <a:t>do not support the case when DL assignments are later than UL grant that lead to overlapped transmission HARQ-ACK and PUSCH</a:t>
            </a:r>
          </a:p>
          <a:p>
            <a:pPr lvl="0">
              <a:buNone/>
            </a:pPr>
            <a:endParaRPr lang="en-GB" altLang="zh-CN" sz="1800" b="1" u="sng" dirty="0" smtClean="0">
              <a:solidFill>
                <a:prstClr val="black"/>
              </a:solidFill>
            </a:endParaRPr>
          </a:p>
          <a:p>
            <a:pPr lvl="0">
              <a:buNone/>
            </a:pPr>
            <a:r>
              <a:rPr lang="en-GB" altLang="zh-CN" sz="1800" b="1" u="sng" dirty="0" smtClean="0">
                <a:solidFill>
                  <a:prstClr val="black"/>
                </a:solidFill>
              </a:rPr>
              <a:t>Proposal:</a:t>
            </a:r>
            <a:endParaRPr lang="en-US" altLang="zh-CN" sz="1800" dirty="0" smtClean="0"/>
          </a:p>
          <a:p>
            <a:r>
              <a:rPr lang="en-US" altLang="zh-CN" sz="1800" dirty="0" smtClean="0"/>
              <a:t>UE is not expected to perform concurrent transmission on non-SUL and SUL of any type(s) of UL channels/signals</a:t>
            </a:r>
          </a:p>
          <a:p>
            <a:pPr lvl="1"/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634082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747464"/>
            <a:ext cx="8964488" cy="6110536"/>
          </a:xfrm>
        </p:spPr>
        <p:txBody>
          <a:bodyPr>
            <a:noAutofit/>
          </a:bodyPr>
          <a:lstStyle/>
          <a:p>
            <a:pPr>
              <a:buNone/>
            </a:pPr>
            <a:endParaRPr lang="en-GB" altLang="zh-CN" sz="1800" b="1" u="sng" dirty="0" smtClean="0"/>
          </a:p>
          <a:p>
            <a:pPr>
              <a:buNone/>
            </a:pPr>
            <a:r>
              <a:rPr lang="en-GB" altLang="zh-CN" sz="1800" b="1" u="sng" dirty="0" smtClean="0"/>
              <a:t>Proposal:</a:t>
            </a:r>
          </a:p>
          <a:p>
            <a:r>
              <a:rPr lang="en-GB" altLang="zh-CN" sz="1800" dirty="0" smtClean="0"/>
              <a:t>If both ULs in a cell are configured for potential PUSCH transmission to a UE, the UL non-fallback DCI size for scheduling non-SUL and SUL are adjusted to be the same size via padding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634082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747464"/>
            <a:ext cx="8964488" cy="6110536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It was agreed in the CA session that</a:t>
            </a:r>
          </a:p>
          <a:p>
            <a:pPr algn="just">
              <a:spcAft>
                <a:spcPts val="0"/>
              </a:spcAft>
              <a:buNone/>
            </a:pPr>
            <a:r>
              <a:rPr lang="en-US" altLang="zh-CN" sz="1800" dirty="0" smtClean="0">
                <a:highlight>
                  <a:srgbClr val="00FF00"/>
                </a:highlight>
              </a:rPr>
              <a:t>Agreements</a:t>
            </a:r>
            <a:r>
              <a:rPr lang="en-US" altLang="zh-CN" sz="1800" dirty="0" smtClean="0"/>
              <a:t>:</a:t>
            </a:r>
            <a:endParaRPr lang="zh-CN" altLang="zh-CN" sz="1800" dirty="0" smtClean="0"/>
          </a:p>
          <a:p>
            <a:pPr marL="457200" indent="-228600"/>
            <a:r>
              <a:rPr lang="en-US" altLang="zh-CN" sz="1800" dirty="0" smtClean="0"/>
              <a:t>For semi-static HARQ-ACK codebook, support</a:t>
            </a:r>
            <a:endParaRPr lang="zh-CN" altLang="zh-CN" sz="1800" dirty="0" smtClean="0"/>
          </a:p>
          <a:p>
            <a:pPr marL="914400" indent="-228600">
              <a:buNone/>
            </a:pPr>
            <a:r>
              <a:rPr lang="en-US" altLang="zh-CN" sz="1800" dirty="0" smtClean="0">
                <a:latin typeface="Arial"/>
              </a:rPr>
              <a:t>–</a:t>
            </a:r>
            <a:r>
              <a:rPr lang="en-US" altLang="zh-CN" sz="1800" dirty="0" smtClean="0">
                <a:latin typeface="Times New Roman"/>
              </a:rPr>
              <a:t>      </a:t>
            </a:r>
            <a:r>
              <a:rPr lang="en-US" altLang="zh-CN" sz="1800" dirty="0" smtClean="0"/>
              <a:t>DL association set is determined based on the configured set of HARQ-ACK timings, where the HARQ-ACK payload is ordered based on DL time index</a:t>
            </a:r>
            <a:endParaRPr lang="zh-CN" altLang="zh-CN" sz="1800" dirty="0" smtClean="0"/>
          </a:p>
          <a:p>
            <a:pPr marL="1371600" indent="-228600">
              <a:buNone/>
            </a:pPr>
            <a:r>
              <a:rPr lang="en-US" altLang="zh-CN" sz="1800" dirty="0" smtClean="0">
                <a:latin typeface="Arial"/>
              </a:rPr>
              <a:t>•</a:t>
            </a:r>
            <a:r>
              <a:rPr lang="en-US" altLang="zh-CN" sz="1800" dirty="0" smtClean="0">
                <a:latin typeface="Times New Roman"/>
              </a:rPr>
              <a:t>       </a:t>
            </a:r>
            <a:r>
              <a:rPr lang="en-US" altLang="zh-CN" sz="1800" dirty="0" smtClean="0"/>
              <a:t>There is no DAI in DL grants</a:t>
            </a:r>
            <a:endParaRPr lang="zh-CN" altLang="zh-CN" sz="1800" dirty="0" smtClean="0"/>
          </a:p>
          <a:p>
            <a:pPr>
              <a:buNone/>
            </a:pPr>
            <a:endParaRPr lang="en-US" altLang="zh-CN" sz="1800" dirty="0" smtClean="0"/>
          </a:p>
          <a:p>
            <a:pPr>
              <a:buNone/>
            </a:pPr>
            <a:r>
              <a:rPr lang="en-US" altLang="zh-CN" sz="1800" b="1" u="sng" dirty="0" smtClean="0"/>
              <a:t>Proposal:</a:t>
            </a:r>
          </a:p>
          <a:p>
            <a:r>
              <a:rPr lang="en-US" altLang="zh-CN" sz="1800" dirty="0" smtClean="0"/>
              <a:t>If the SCS on the SUL is less than the SCS on the non-SUL (u2 &lt; u1) and PUCCH is configured on the SUL, for semi-static HARQ-ACK codebook, support</a:t>
            </a:r>
          </a:p>
          <a:p>
            <a:pPr lvl="1"/>
            <a:r>
              <a:rPr lang="en-US" altLang="zh-CN" sz="1800" dirty="0" smtClean="0"/>
              <a:t>DL association set is determined based on the configured set of HARQ-ACK timings, where the HARQ-ACK payload is ordered based on DL time index</a:t>
            </a:r>
          </a:p>
          <a:p>
            <a:pPr lvl="2"/>
            <a:r>
              <a:rPr lang="en-US" altLang="zh-CN" sz="1800" dirty="0" smtClean="0"/>
              <a:t>There is no DAI in DL grants</a:t>
            </a:r>
            <a:endParaRPr lang="zh-CN" altLang="zh-CN" sz="1800" dirty="0" smtClean="0"/>
          </a:p>
          <a:p>
            <a:endParaRPr lang="zh-CN" altLang="zh-CN" sz="1800" dirty="0" smtClean="0"/>
          </a:p>
          <a:p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199</Words>
  <Application>Microsoft Office PowerPoint</Application>
  <PresentationFormat>全屏显示(4:3)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remaining aspects on SUL operations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shenzukang</dc:creator>
  <cp:lastModifiedBy>Huawei 20171129</cp:lastModifiedBy>
  <cp:revision>115</cp:revision>
  <dcterms:created xsi:type="dcterms:W3CDTF">2017-10-09T10:16:32Z</dcterms:created>
  <dcterms:modified xsi:type="dcterms:W3CDTF">2017-12-01T18:11:19Z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(3)wvV7I6CDenjowmc6fsa1ODd2ZJDfGTzl6jXSJsxKT2IFYtpVxmnm0mA7nPqGcer0WRPM/lbX
k7enJfUtnBrjHmvGZYPzbARlhhm6rTbqbxBKC6yJcOyOeexDcKk0G3jnkT/cKdvXV/rJ2RUQ
zZ69j3abILka7tw1LHmSETK6Ei68GBy1HiD4jgbHTy4nfpMV5bsK5GwHtmN+u38TqyFtGe2B
gBymq04oBp9sBMe8L1</vt:lpwstr>
  </property>
  <property fmtid="{D5CDD505-2E9C-101B-9397-08002B2CF9AE}" pid="3" name="_2015_ms_pID_7253431">
    <vt:lpwstr>zF0beMziI6ArQvbaq42xDsxWX7SRYknHS8qRI1ttYAzBVSBe/HTICj
Clg09IkIzgadmb+nP1J8stJ0J51i5Ye4DrsT9hVO+/qjnCGu9qZI/pGkuojutlVRlTI10Rvy
rS+HRgoIH7LmVTVyzI/3tx1GHXD9EmUmBP7MFAtOlbOOcoMuTF6TGAUuCIsP+s9Vl632gVZP
s9UcUw8siPnfpXUwLD+MFMHjazgtyhaMT4fV</vt:lpwstr>
  </property>
  <property fmtid="{D5CDD505-2E9C-101B-9397-08002B2CF9AE}" pid="4" name="_2015_ms_pID_7253432">
    <vt:lpwstr>ag==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1512151614</vt:lpwstr>
  </property>
</Properties>
</file>