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4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200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1570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5345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650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925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14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5019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9526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9797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777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53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1169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F9F26-F26E-4E26-9D69-B2518AA6ADBC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5777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PHR triggering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 smtClean="0"/>
              <a:t>Motorola Mobility, Lenovo, Nokia, 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R1-1721675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19122" cy="179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dirty="0"/>
              <a:t>3GPP TSG RAN WG1 Meeting #</a:t>
            </a:r>
            <a:r>
              <a:rPr lang="en-GB" altLang="ja-JP" sz="2400" dirty="0" smtClean="0"/>
              <a:t>91</a:t>
            </a:r>
          </a:p>
          <a:p>
            <a:pPr>
              <a:buNone/>
            </a:pPr>
            <a:r>
              <a:rPr lang="en-US" altLang="ja-JP" sz="2400" dirty="0"/>
              <a:t>Reno, </a:t>
            </a:r>
            <a:r>
              <a:rPr lang="en-US" altLang="ja-JP" sz="2400" dirty="0" smtClean="0"/>
              <a:t>USA</a:t>
            </a:r>
          </a:p>
          <a:p>
            <a:pPr>
              <a:buNone/>
            </a:pPr>
            <a:r>
              <a:rPr lang="da-DK" altLang="ja-JP" sz="2400" dirty="0"/>
              <a:t>November 27 – December 1, </a:t>
            </a:r>
            <a:r>
              <a:rPr lang="da-DK" altLang="ja-JP" sz="2400" dirty="0" smtClean="0"/>
              <a:t>2017</a:t>
            </a:r>
          </a:p>
          <a:p>
            <a:pPr>
              <a:buNone/>
            </a:pPr>
            <a:r>
              <a:rPr lang="en-US" altLang="ja-JP" sz="2400" dirty="0" smtClean="0"/>
              <a:t>Agenda item 7.6.1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2038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969" y="1783357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GB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GB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GB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GB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GB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GB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GB" b="1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Agreement:</a:t>
            </a:r>
            <a:endParaRPr lang="en-GB" b="1" dirty="0" smtClean="0">
              <a:solidFill>
                <a:srgbClr val="00B050"/>
              </a:solidFill>
            </a:endParaRPr>
          </a:p>
          <a:p>
            <a:pPr lvl="0"/>
            <a:r>
              <a:rPr lang="en-GB" dirty="0" smtClean="0"/>
              <a:t>The </a:t>
            </a:r>
            <a:r>
              <a:rPr lang="en-GB" dirty="0"/>
              <a:t>maximum total number of PL estimates for PUSCH, PUCCH, and SRS that can be configured to a UE is limited to 4 per </a:t>
            </a:r>
            <a:r>
              <a:rPr lang="en-GB" dirty="0" smtClean="0"/>
              <a:t>cell</a:t>
            </a:r>
            <a:endParaRPr lang="en-US" dirty="0"/>
          </a:p>
        </p:txBody>
      </p:sp>
      <p:pic>
        <p:nvPicPr>
          <p:cNvPr id="10" name="Content Placeholder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60645"/>
            <a:ext cx="7643192" cy="300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500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800" dirty="0"/>
              <a:t>RAN1 agrees on the need to support </a:t>
            </a:r>
          </a:p>
          <a:p>
            <a:r>
              <a:rPr lang="en-US" altLang="ja-JP" sz="2800" dirty="0" smtClean="0"/>
              <a:t>PHR triggering for </a:t>
            </a:r>
            <a:r>
              <a:rPr lang="en-US" sz="2800" dirty="0" smtClean="0"/>
              <a:t>(re-)configuration of a downlink RS resource (k) for PUSCH PL measurement</a:t>
            </a:r>
          </a:p>
          <a:p>
            <a:r>
              <a:rPr lang="en-GB" sz="2800" dirty="0" smtClean="0"/>
              <a:t>The PHR is transmitted in the first allocated PUSCH for which the </a:t>
            </a:r>
            <a:r>
              <a:rPr lang="en-US" sz="2800" dirty="0" smtClean="0"/>
              <a:t>(re-)configured downlink RS resource (k) is the </a:t>
            </a:r>
            <a:r>
              <a:rPr lang="en-US" sz="2800" dirty="0" err="1" smtClean="0"/>
              <a:t>pathloss</a:t>
            </a:r>
            <a:r>
              <a:rPr lang="en-US" sz="2800" dirty="0" smtClean="0"/>
              <a:t> reference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Send </a:t>
            </a:r>
            <a:r>
              <a:rPr lang="en-US" sz="2800" dirty="0"/>
              <a:t>LS to RAN2 to kindly consider the above </a:t>
            </a:r>
            <a:r>
              <a:rPr lang="en-US" sz="2800"/>
              <a:t>RAN1 </a:t>
            </a:r>
            <a:r>
              <a:rPr lang="en-US" sz="2800" smtClean="0"/>
              <a:t>recommendations.</a:t>
            </a:r>
            <a:endParaRPr lang="en-US" sz="2800" dirty="0"/>
          </a:p>
          <a:p>
            <a:pPr lvl="1"/>
            <a:endParaRPr lang="en-US" dirty="0">
              <a:solidFill>
                <a:srgbClr val="00B0F0"/>
              </a:solidFill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015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</TotalTime>
  <Words>129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ＭＳ Ｐゴシック</vt:lpstr>
      <vt:lpstr>Arial</vt:lpstr>
      <vt:lpstr>Batang</vt:lpstr>
      <vt:lpstr>Calibri</vt:lpstr>
      <vt:lpstr>Times</vt:lpstr>
      <vt:lpstr>Times New Roman</vt:lpstr>
      <vt:lpstr>Office ​​テーマ</vt:lpstr>
      <vt:lpstr>WF on PHR triggering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Pcmax,c reporting for above 6GHz</dc:title>
  <dc:creator>5649815</dc:creator>
  <cp:lastModifiedBy>Nangia Vijay-EVN003</cp:lastModifiedBy>
  <cp:revision>37</cp:revision>
  <dcterms:created xsi:type="dcterms:W3CDTF">2017-11-29T18:22:47Z</dcterms:created>
  <dcterms:modified xsi:type="dcterms:W3CDTF">2017-12-01T16:07:12Z</dcterms:modified>
</cp:coreProperties>
</file>