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8" r:id="rId4"/>
    <p:sldId id="26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072F650-2722-492B-B810-53B812178D95}">
          <p14:sldIdLst>
            <p14:sldId id="256"/>
            <p14:sldId id="270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95" d="100"/>
          <a:sy n="95" d="100"/>
        </p:scale>
        <p:origin x="104" y="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340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47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99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862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434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93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15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737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709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67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507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3ADC7-CF23-4973-8DDC-79492D6E26A8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3D9F-E060-4D74-BEB6-B80663A512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29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4051ED-0293-44B1-85DA-3AC35FED2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1504" y="1493627"/>
            <a:ext cx="9144000" cy="2387600"/>
          </a:xfrm>
        </p:spPr>
        <p:txBody>
          <a:bodyPr/>
          <a:lstStyle/>
          <a:p>
            <a:r>
              <a:rPr kumimoji="1" lang="en-US" altLang="zh-CN" dirty="0"/>
              <a:t>Remaining issues for 7.3.3.4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76841D1-52F8-492E-BAFD-91B093341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496" y="3789040"/>
            <a:ext cx="9144000" cy="1655762"/>
          </a:xfrm>
        </p:spPr>
        <p:txBody>
          <a:bodyPr/>
          <a:lstStyle/>
          <a:p>
            <a:endParaRPr kumimoji="1" lang="en-US" altLang="ja-JP" dirty="0"/>
          </a:p>
          <a:p>
            <a:r>
              <a:rPr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139A964-20CD-484A-90A4-7893CC396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4080" y="572487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R1-1721</a:t>
            </a:r>
            <a:r>
              <a:rPr lang="en-US" altLang="ja-JP" sz="2400" i="1" kern="0" dirty="0">
                <a:solidFill>
                  <a:prstClr val="black"/>
                </a:solidFill>
              </a:rPr>
              <a:t>654</a:t>
            </a:r>
            <a:endParaRPr kumimoji="1" lang="ja-JP" altLang="en-US" sz="24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DD797C-F991-41DE-A544-A431350F9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72487"/>
            <a:ext cx="43902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3GPP TSG RAN WG1#91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Reno, USA, Nov. 27 – Dec. 1, 2017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Agenda item 7.3.3.4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716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57C835-735A-4FF0-B843-F2B2A390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E4CF21-3CC0-4725-AB45-3132670B6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475" y="1832349"/>
            <a:ext cx="10921253" cy="435133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One of the reserved MCS value is used for differentiating the activation and deactivation signaling for Type 2 UL transmission without UL grant.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If the MCS field is set to the reserved value, the signaling is used for deactivation; Otherwise, it is used for activation.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48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57C835-735A-4FF0-B843-F2B2A390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Issue (1)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E4CF21-3CC0-4725-AB45-3132670B6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475" y="1832349"/>
            <a:ext cx="10921253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UE behavior on the overlapped resource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When the time duration derived from the K is larger than the time derived by the periodicity P, then the resources for different TBs for repetition overlaps.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Option 1: UE always stops the repetition and starts the new transmission if there is data in the buffer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Supported by: Ericsson, Intel, QC (3)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Option 2: UE always continues the repetition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Supported by: HW, MTK, Vivo,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Convida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wireless, LGE,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InterDigital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, TCL (7)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Option 3: UE stops the repetition if there is other data in the buffer; otherwise, UE continues the repetition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Supported by: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600" dirty="0">
                <a:latin typeface="Arial" panose="020B0604020202020204" pitchFamily="34" charset="0"/>
                <a:cs typeface="Arial" panose="020B0604020202020204" pitchFamily="34" charset="0"/>
              </a:rPr>
              <a:t>Option 4: error case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Supported by: Ericsson, Intel, Sony, QC, LGE, ZTE, SS, CATT,</a:t>
            </a:r>
            <a:r>
              <a:rPr lang="zh-CN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DCM, (9)</a:t>
            </a:r>
          </a:p>
        </p:txBody>
      </p:sp>
    </p:spTree>
    <p:extLst>
      <p:ext uri="{BB962C8B-B14F-4D97-AF65-F5344CB8AC3E}">
        <p14:creationId xmlns:p14="http://schemas.microsoft.com/office/powerpoint/2010/main" val="605864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57C835-735A-4FF0-B843-F2B2A390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Issue (2)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E4CF21-3CC0-4725-AB45-3132670B6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475" y="1832349"/>
            <a:ext cx="10921253" cy="435133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resource non-overlapping case, the starting position for the K repetitions, where K&gt;1 is 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Option 1: Fixed to the first transmission occasion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Supported by: SS, Intel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Option 2: Any transmission occasion within the period P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Supported by: MTK, HW, DCM, Vivo, Interdigital, NICT, TCL</a:t>
            </a:r>
          </a:p>
        </p:txBody>
      </p:sp>
    </p:spTree>
    <p:extLst>
      <p:ext uri="{BB962C8B-B14F-4D97-AF65-F5344CB8AC3E}">
        <p14:creationId xmlns:p14="http://schemas.microsoft.com/office/powerpoint/2010/main" val="3682387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296</Words>
  <Application>Microsoft Office PowerPoint</Application>
  <PresentationFormat>宽屏</PresentationFormat>
  <Paragraphs>27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ＭＳ Ｐゴシック</vt:lpstr>
      <vt:lpstr>游ゴシック</vt:lpstr>
      <vt:lpstr>游ゴシック Light</vt:lpstr>
      <vt:lpstr>等线</vt:lpstr>
      <vt:lpstr>等线 Light</vt:lpstr>
      <vt:lpstr>Arial</vt:lpstr>
      <vt:lpstr>Calibri</vt:lpstr>
      <vt:lpstr>Calibri Light</vt:lpstr>
      <vt:lpstr>Office Theme</vt:lpstr>
      <vt:lpstr>Remaining issues for 7.3.3.4</vt:lpstr>
      <vt:lpstr>Proposal</vt:lpstr>
      <vt:lpstr>Issue (1)</vt:lpstr>
      <vt:lpstr>Issue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for PDCCH structure</dc:title>
  <dc:creator>Fred TAKEDA</dc:creator>
  <cp:lastModifiedBy> </cp:lastModifiedBy>
  <cp:revision>94</cp:revision>
  <dcterms:created xsi:type="dcterms:W3CDTF">2017-11-28T02:06:03Z</dcterms:created>
  <dcterms:modified xsi:type="dcterms:W3CDTF">2017-12-01T03:21:12Z</dcterms:modified>
</cp:coreProperties>
</file>