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47828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6261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9907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4043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5002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4635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1669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653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6833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9622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2017/11/30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103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2017-11-30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4809F5FD-6025-442A-BCC9-CFAC964F37F8}" type="datetimeFigureOut">
              <a:rPr kumimoji="1" lang="ja-JP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2017/11/30</a:t>
            </a:fld>
            <a:endParaRPr kumimoji="1"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kumimoji="1"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11ED2EBD-84C6-4747-89C2-DB14F1D8736E}" type="slidenum">
              <a:rPr kumimoji="1" lang="ja-JP" alt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kumimoji="1"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312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WF on multiplexing between CSI-RS and CORESET/SSB</a:t>
            </a:r>
            <a:endParaRPr kumimoji="1" lang="ja-JP" altLang="en-US" sz="3600" dirty="0"/>
          </a:p>
        </p:txBody>
      </p:sp>
      <p:sp>
        <p:nvSpPr>
          <p:cNvPr id="5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1343000"/>
          </a:xfrm>
        </p:spPr>
        <p:txBody>
          <a:bodyPr>
            <a:noAutofit/>
          </a:bodyPr>
          <a:lstStyle/>
          <a:p>
            <a:pPr algn="l"/>
            <a:r>
              <a:rPr lang="en-US" altLang="ja-JP" sz="2800" dirty="0" smtClean="0">
                <a:solidFill>
                  <a:schemeClr val="tx1"/>
                </a:solidFill>
              </a:rPr>
              <a:t>Samsung, </a:t>
            </a:r>
            <a:r>
              <a:rPr lang="en-US" altLang="ja-JP" sz="2800" dirty="0">
                <a:solidFill>
                  <a:schemeClr val="tx1"/>
                </a:solidFill>
              </a:rPr>
              <a:t>Ericsson, </a:t>
            </a:r>
            <a:r>
              <a:rPr lang="en-US" altLang="ja-JP" sz="2800" dirty="0" smtClean="0">
                <a:solidFill>
                  <a:schemeClr val="tx1"/>
                </a:solidFill>
              </a:rPr>
              <a:t>ZTE/</a:t>
            </a:r>
            <a:r>
              <a:rPr lang="en-US" altLang="ja-JP" sz="2800" dirty="0" err="1" smtClean="0">
                <a:solidFill>
                  <a:schemeClr val="tx1"/>
                </a:solidFill>
              </a:rPr>
              <a:t>Sanechips</a:t>
            </a:r>
            <a:r>
              <a:rPr lang="en-US" altLang="ja-JP" sz="2800" dirty="0" smtClean="0">
                <a:solidFill>
                  <a:schemeClr val="tx1"/>
                </a:solidFill>
              </a:rPr>
              <a:t>, vivo, </a:t>
            </a:r>
          </a:p>
          <a:p>
            <a:pPr algn="l"/>
            <a:r>
              <a:rPr lang="en-US" altLang="ja-JP" sz="2800" dirty="0" smtClean="0">
                <a:solidFill>
                  <a:schemeClr val="tx1"/>
                </a:solidFill>
              </a:rPr>
              <a:t>[Huawei/</a:t>
            </a:r>
            <a:r>
              <a:rPr lang="en-US" altLang="ja-JP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sz="2800" dirty="0" smtClean="0">
                <a:solidFill>
                  <a:schemeClr val="tx1"/>
                </a:solidFill>
              </a:rPr>
              <a:t>]…</a:t>
            </a:r>
            <a:endParaRPr kumimoji="1" lang="ja-JP" altLang="en-US" sz="2800" dirty="0">
              <a:solidFill>
                <a:schemeClr val="tx1"/>
              </a:solidFill>
            </a:endParaRPr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dirty="0"/>
              <a:t>R1-1721636</a:t>
            </a:r>
            <a:endParaRPr lang="ja-JP" altLang="en-US" sz="2400" i="1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52400" y="135622"/>
            <a:ext cx="522745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</a:t>
            </a:r>
            <a:r>
              <a:rPr kumimoji="1" lang="en-US" altLang="ja-JP" sz="2000" dirty="0" smtClean="0"/>
              <a:t>91</a:t>
            </a:r>
            <a:r>
              <a:rPr kumimoji="1" lang="en-US" altLang="ja-JP" sz="2000" dirty="0"/>
              <a:t>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 smtClean="0"/>
              <a:t>Reno, USA, November 27</a:t>
            </a:r>
            <a:r>
              <a:rPr kumimoji="1" lang="en-US" altLang="ja-JP" sz="2000" baseline="30000" dirty="0" smtClean="0"/>
              <a:t>th</a:t>
            </a:r>
            <a:r>
              <a:rPr kumimoji="1" lang="en-US" altLang="ja-JP" sz="2000" dirty="0" smtClean="0"/>
              <a:t> – December 1</a:t>
            </a:r>
            <a:r>
              <a:rPr kumimoji="1" lang="en-US" altLang="ja-JP" sz="2000" baseline="30000" dirty="0" smtClean="0"/>
              <a:t>st</a:t>
            </a:r>
            <a:r>
              <a:rPr kumimoji="1" lang="en-US" altLang="ja-JP" sz="2000" dirty="0" smtClean="0"/>
              <a:t>, 2017</a:t>
            </a:r>
            <a:endParaRPr kumimoji="1" lang="en-US" altLang="ja-JP" sz="2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kumimoji="1" lang="en-US" altLang="ja-JP" sz="2000" dirty="0" smtClean="0"/>
              <a:t>7.2.3.1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849780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r>
              <a:rPr lang="en-GB" altLang="ko-KR" sz="1600" b="1" dirty="0"/>
              <a:t>Agreement:</a:t>
            </a:r>
            <a:endParaRPr lang="ko-KR" altLang="ko-KR" sz="1600" dirty="0"/>
          </a:p>
          <a:p>
            <a:pPr lvl="1"/>
            <a:r>
              <a:rPr lang="en-GB" altLang="ko-KR" sz="1400" dirty="0"/>
              <a:t>A CSI-RS resource can be configured on RBs outside CORESET in CORESET symbols from UE perspective.</a:t>
            </a:r>
            <a:endParaRPr lang="ko-KR" altLang="ko-KR" sz="1400" dirty="0"/>
          </a:p>
          <a:p>
            <a:pPr lvl="2"/>
            <a:r>
              <a:rPr lang="en-GB" altLang="ko-KR" sz="1400" dirty="0"/>
              <a:t>Above applies at least for the case where PDCCH and CSI-RS are spatially QCL-</a:t>
            </a:r>
            <a:r>
              <a:rPr lang="en-GB" altLang="ko-KR" sz="1400" dirty="0" err="1"/>
              <a:t>ed</a:t>
            </a:r>
            <a:r>
              <a:rPr lang="en-GB" altLang="ko-KR" sz="1400" dirty="0"/>
              <a:t>, and FFS for multi-panel UEs</a:t>
            </a:r>
            <a:endParaRPr lang="ko-KR" altLang="ko-KR" sz="1400" dirty="0"/>
          </a:p>
          <a:p>
            <a:pPr lvl="2"/>
            <a:r>
              <a:rPr lang="en-GB" altLang="ko-KR" sz="1400" dirty="0"/>
              <a:t>FFS: Use case when the above is applicable (ex: CSI reporting for wideband and partial band)</a:t>
            </a:r>
            <a:endParaRPr lang="ko-KR" altLang="ko-KR" sz="1400" dirty="0"/>
          </a:p>
          <a:p>
            <a:pPr lvl="2"/>
            <a:r>
              <a:rPr lang="en-GB" altLang="ko-KR" sz="1400" dirty="0"/>
              <a:t>Note: CSI-RS BW discussion should be taken into account</a:t>
            </a:r>
            <a:endParaRPr lang="ko-KR" altLang="ko-KR" sz="1400" dirty="0"/>
          </a:p>
          <a:p>
            <a:pPr lvl="2"/>
            <a:r>
              <a:rPr lang="en-GB" altLang="ko-KR" sz="1400" dirty="0"/>
              <a:t>Above at least applies for non-slot based cases</a:t>
            </a:r>
            <a:endParaRPr lang="ko-KR" altLang="ko-KR" sz="1400" dirty="0"/>
          </a:p>
          <a:p>
            <a:pPr lvl="1"/>
            <a:r>
              <a:rPr lang="en-GB" altLang="ko-KR" sz="1400" dirty="0"/>
              <a:t>Above feature is supported for slot-based transmissions as well</a:t>
            </a:r>
            <a:endParaRPr lang="ko-KR" altLang="ko-KR" sz="1400" dirty="0"/>
          </a:p>
          <a:p>
            <a:pPr marL="0" indent="0">
              <a:buNone/>
            </a:pPr>
            <a:endParaRPr lang="ko-KR" altLang="ko-KR" sz="1600" dirty="0"/>
          </a:p>
          <a:p>
            <a:r>
              <a:rPr lang="en-GB" altLang="ko-KR" sz="1600" b="1" dirty="0"/>
              <a:t>Agreement:</a:t>
            </a:r>
            <a:endParaRPr lang="ko-KR" altLang="ko-KR" sz="1600" dirty="0"/>
          </a:p>
          <a:p>
            <a:pPr lvl="1"/>
            <a:r>
              <a:rPr lang="en-GB" altLang="ko-KR" sz="1400" dirty="0"/>
              <a:t>A CSI-RS resource can be configured on RBs outside PBCH RBs in the symbols containing SS block from UE perspective.</a:t>
            </a:r>
            <a:endParaRPr lang="ko-KR" altLang="ko-KR" sz="1400" dirty="0"/>
          </a:p>
          <a:p>
            <a:pPr lvl="1"/>
            <a:r>
              <a:rPr lang="en-GB" altLang="ko-KR" sz="1400" dirty="0"/>
              <a:t>Above applies at least for the case where SS block and CSI-RS are spatially QCL-</a:t>
            </a:r>
            <a:r>
              <a:rPr lang="en-GB" altLang="ko-KR" sz="1400" dirty="0" err="1"/>
              <a:t>ed</a:t>
            </a:r>
            <a:r>
              <a:rPr lang="en-GB" altLang="ko-KR" sz="1400" dirty="0"/>
              <a:t>, FFS for multi-panel UEs. </a:t>
            </a:r>
            <a:endParaRPr lang="ko-KR" altLang="ko-KR" sz="1400" dirty="0"/>
          </a:p>
          <a:p>
            <a:pPr lvl="2"/>
            <a:r>
              <a:rPr lang="en-US" altLang="ko-KR" sz="1400" dirty="0"/>
              <a:t>FFS: If non-</a:t>
            </a:r>
            <a:r>
              <a:rPr lang="en-US" altLang="ko-KR" sz="1400" dirty="0" err="1"/>
              <a:t>QCLed</a:t>
            </a:r>
            <a:r>
              <a:rPr lang="en-US" altLang="ko-KR" sz="1400" dirty="0"/>
              <a:t>, study UE’s behavior</a:t>
            </a:r>
            <a:endParaRPr lang="ko-KR" altLang="ko-KR" sz="1400" dirty="0"/>
          </a:p>
          <a:p>
            <a:pPr lvl="1"/>
            <a:r>
              <a:rPr lang="en-GB" altLang="ko-KR" sz="1400" dirty="0"/>
              <a:t>Note: CSI-RS BW discussion should be taken into account. If beam management is agreed, the requirement on minimum BW for CSI acquisition and beam management may be different. </a:t>
            </a:r>
            <a:endParaRPr lang="ko-KR" altLang="ko-KR" sz="1400" dirty="0"/>
          </a:p>
          <a:p>
            <a:pPr lvl="1"/>
            <a:r>
              <a:rPr lang="en-GB" altLang="ko-KR" sz="1400" dirty="0"/>
              <a:t>Above applies at least for the case where the same subcarrier spacing is used for SS block and CSI-RS</a:t>
            </a:r>
            <a:endParaRPr lang="ko-KR" altLang="ko-KR" sz="1400" dirty="0"/>
          </a:p>
          <a:p>
            <a:pPr lvl="1"/>
            <a:r>
              <a:rPr lang="en-GB" altLang="ko-KR" sz="1400" dirty="0"/>
              <a:t>Down select following alternatives:</a:t>
            </a:r>
            <a:endParaRPr lang="ko-KR" altLang="ko-KR" sz="1400" dirty="0"/>
          </a:p>
          <a:p>
            <a:pPr lvl="2"/>
            <a:r>
              <a:rPr lang="en-US" altLang="ko-KR" sz="1400" dirty="0"/>
              <a:t>Alt.1 Above applies for the cases: CSI-RS used for beam management and CSI acquisition</a:t>
            </a:r>
            <a:endParaRPr lang="ko-KR" altLang="ko-KR" sz="1400" dirty="0"/>
          </a:p>
          <a:p>
            <a:pPr lvl="2"/>
            <a:r>
              <a:rPr lang="en-US" altLang="ko-KR" sz="1400" dirty="0"/>
              <a:t>Alt.2 Above applies for the cases: CSI-RS only used for CSI acquisition</a:t>
            </a:r>
            <a:endParaRPr lang="ko-KR" altLang="ko-KR" sz="1400" dirty="0"/>
          </a:p>
          <a:p>
            <a:pPr lvl="2"/>
            <a:r>
              <a:rPr lang="en-US" altLang="ko-KR" sz="1400" dirty="0"/>
              <a:t>Alt.3 Above applies for the cases: CSI-RS only used for beam management</a:t>
            </a:r>
            <a:endParaRPr lang="ko-KR" altLang="ko-KR" sz="1400" dirty="0"/>
          </a:p>
          <a:p>
            <a:pPr lvl="1"/>
            <a:endParaRPr lang="en-GB" altLang="ja-JP" sz="1600" dirty="0" smtClean="0"/>
          </a:p>
          <a:p>
            <a:pPr lvl="1"/>
            <a:endParaRPr lang="en-GB" altLang="ja-JP" sz="1600" dirty="0" smtClean="0"/>
          </a:p>
          <a:p>
            <a:endParaRPr lang="en-GB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280540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r>
              <a:rPr lang="en-GB" altLang="ko-KR" sz="2000" dirty="0" smtClean="0"/>
              <a:t>FDM between CSI-RS and CORESET/SSB can be applied at least for </a:t>
            </a:r>
            <a:r>
              <a:rPr lang="en-GB" altLang="ko-KR" sz="2000" dirty="0"/>
              <a:t>beam </a:t>
            </a:r>
            <a:r>
              <a:rPr lang="en-GB" altLang="ko-KR" sz="2000" dirty="0" smtClean="0"/>
              <a:t>management</a:t>
            </a:r>
          </a:p>
          <a:p>
            <a:endParaRPr lang="en-GB" altLang="ko-KR" sz="2000" dirty="0" smtClean="0"/>
          </a:p>
          <a:p>
            <a:r>
              <a:rPr lang="en-GB" altLang="ko-KR" sz="2000" dirty="0" smtClean="0"/>
              <a:t>Support </a:t>
            </a:r>
            <a:r>
              <a:rPr lang="en-GB" altLang="ko-KR" sz="2000" dirty="0"/>
              <a:t>FDM between CSI-RS and CORESET/SSB for the case where CSI-RS and SSB/CORESET are </a:t>
            </a:r>
            <a:r>
              <a:rPr lang="en-GB" altLang="ko-KR" sz="2000" dirty="0" smtClean="0"/>
              <a:t>non-</a:t>
            </a:r>
            <a:r>
              <a:rPr lang="en-GB" altLang="ko-KR" sz="2000" dirty="0" err="1" smtClean="0"/>
              <a:t>QCLed</a:t>
            </a:r>
            <a:r>
              <a:rPr lang="en-GB" altLang="ko-KR" sz="2000" dirty="0" smtClean="0"/>
              <a:t> </a:t>
            </a:r>
            <a:r>
              <a:rPr lang="en-US" altLang="ko-KR" sz="2000" dirty="0" smtClean="0"/>
              <a:t>as well as the agreed </a:t>
            </a:r>
            <a:r>
              <a:rPr lang="en-US" altLang="ko-KR" sz="2000" dirty="0" err="1" smtClean="0"/>
              <a:t>QCLed</a:t>
            </a:r>
            <a:r>
              <a:rPr lang="en-US" altLang="ko-KR" sz="2000" dirty="0" smtClean="0"/>
              <a:t> case</a:t>
            </a:r>
            <a:r>
              <a:rPr lang="en-GB" altLang="ko-KR" sz="2000" dirty="0" smtClean="0"/>
              <a:t>.</a:t>
            </a:r>
            <a:endParaRPr lang="ko-KR" altLang="ko-KR" sz="2000" dirty="0"/>
          </a:p>
          <a:p>
            <a:pPr lvl="1"/>
            <a:r>
              <a:rPr lang="en-GB" altLang="ko-KR" sz="1600" dirty="0"/>
              <a:t>Down-select among the following options for the corresponding UE behaviour:</a:t>
            </a:r>
            <a:endParaRPr lang="ko-KR" altLang="ko-KR" sz="1600" dirty="0"/>
          </a:p>
          <a:p>
            <a:pPr lvl="2"/>
            <a:r>
              <a:rPr lang="en-GB" altLang="ko-KR" sz="1600" dirty="0"/>
              <a:t>Option 1: No specification supports </a:t>
            </a:r>
            <a:r>
              <a:rPr lang="en-GB" altLang="ko-KR" sz="1600" dirty="0" smtClean="0"/>
              <a:t>(i.e. it </a:t>
            </a:r>
            <a:r>
              <a:rPr lang="en-GB" altLang="ko-KR" sz="1600" dirty="0"/>
              <a:t>is up to UE implementation how to measure non-</a:t>
            </a:r>
            <a:r>
              <a:rPr lang="en-GB" altLang="ko-KR" sz="1600" dirty="0" err="1"/>
              <a:t>QCLed</a:t>
            </a:r>
            <a:r>
              <a:rPr lang="en-GB" altLang="ko-KR" sz="1600" dirty="0"/>
              <a:t> CSI-RS and {SSB or CORESET} in the same OFDM symbol(s)).</a:t>
            </a:r>
            <a:endParaRPr lang="ko-KR" altLang="ko-KR" sz="1600" dirty="0"/>
          </a:p>
          <a:p>
            <a:pPr lvl="2"/>
            <a:r>
              <a:rPr lang="en-GB" altLang="ko-KR" sz="1600" dirty="0"/>
              <a:t>Option 2: UE may assume CSI-RS and {SSB or CORESET} are at least spatially </a:t>
            </a:r>
            <a:r>
              <a:rPr lang="en-GB" altLang="ko-KR" sz="1600" dirty="0" err="1"/>
              <a:t>QCLed</a:t>
            </a:r>
            <a:r>
              <a:rPr lang="en-GB" altLang="ko-KR" sz="1600" dirty="0"/>
              <a:t>, if CSI-RS and {SSB or CORESET} are configured in the same OFDM symbol(s).</a:t>
            </a:r>
            <a:endParaRPr lang="ko-KR" altLang="ko-KR" sz="1600" dirty="0"/>
          </a:p>
          <a:p>
            <a:endParaRPr lang="en-GB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val="127856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376</Words>
  <Application>Microsoft Office PowerPoint</Application>
  <PresentationFormat>화면 슬라이드 쇼(4:3)</PresentationFormat>
  <Paragraphs>34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3</vt:i4>
      </vt:variant>
    </vt:vector>
  </HeadingPairs>
  <TitlesOfParts>
    <vt:vector size="5" baseType="lpstr">
      <vt:lpstr>Office 테마</vt:lpstr>
      <vt:lpstr>Office ​​テーマ</vt:lpstr>
      <vt:lpstr>WF on multiplexing between CSI-RS and CORESET/SSB</vt:lpstr>
      <vt:lpstr>Background</vt:lpstr>
      <vt:lpstr>Proposals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multiplexing between CSI-RS and CORESET/SSB</dc:title>
  <dc:creator>Microsoft Corporation</dc:creator>
  <cp:lastModifiedBy>Windows 사용자</cp:lastModifiedBy>
  <cp:revision>3</cp:revision>
  <dcterms:created xsi:type="dcterms:W3CDTF">2006-10-05T04:04:58Z</dcterms:created>
  <dcterms:modified xsi:type="dcterms:W3CDTF">2017-12-01T01:00:03Z</dcterms:modified>
</cp:coreProperties>
</file>