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280" autoAdjust="0"/>
  </p:normalViewPr>
  <p:slideViewPr>
    <p:cSldViewPr>
      <p:cViewPr>
        <p:scale>
          <a:sx n="105" d="100"/>
          <a:sy n="105" d="100"/>
        </p:scale>
        <p:origin x="-104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subband CQI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 Ericsson, CATT, Interdigital, Huawei, </a:t>
            </a:r>
            <a:r>
              <a:rPr 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sz="2800" dirty="0" smtClean="0">
                <a:solidFill>
                  <a:schemeClr val="tx1"/>
                </a:solidFill>
              </a:rPr>
              <a:t>, LG Electronics, </a:t>
            </a:r>
            <a:r>
              <a:rPr lang="en-US" sz="2800" dirty="0" err="1" smtClean="0">
                <a:solidFill>
                  <a:schemeClr val="tx1"/>
                </a:solidFill>
              </a:rPr>
              <a:t>MediaTek</a:t>
            </a:r>
            <a:r>
              <a:rPr lang="en-US" sz="2800" smtClean="0">
                <a:solidFill>
                  <a:schemeClr val="tx1"/>
                </a:solidFill>
              </a:rPr>
              <a:t>, NTT DOCOMO, </a:t>
            </a:r>
            <a:r>
              <a:rPr lang="en-US" sz="2800" smtClean="0">
                <a:solidFill>
                  <a:schemeClr val="tx1"/>
                </a:solidFill>
              </a:rPr>
              <a:t>AT&amp;T, …</a:t>
            </a:r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362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#91</a:t>
            </a:r>
          </a:p>
          <a:p>
            <a:r>
              <a:rPr kumimoji="1" lang="en-US" altLang="zh-CN" sz="2000" dirty="0"/>
              <a:t>Reno, USA, November 27th – December 1st, 2017</a:t>
            </a:r>
          </a:p>
          <a:p>
            <a:r>
              <a:rPr kumimoji="1" lang="en-US" altLang="zh-CN" sz="2000" dirty="0"/>
              <a:t>Agenda item – </a:t>
            </a:r>
            <a:r>
              <a:rPr kumimoji="1" lang="en-US" altLang="zh-CN" sz="2000" dirty="0" smtClean="0"/>
              <a:t>7.2.2.5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R1-1721594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LTE, for PUSCH-based CSI reporting modes with subband CQI, the </a:t>
            </a:r>
            <a:r>
              <a:rPr lang="en-US" sz="2800" dirty="0" err="1" smtClean="0"/>
              <a:t>bitwidth</a:t>
            </a:r>
            <a:r>
              <a:rPr lang="en-US" sz="2800" dirty="0" smtClean="0"/>
              <a:t> of subband CQI is 2</a:t>
            </a:r>
          </a:p>
          <a:p>
            <a:pPr lvl="1"/>
            <a:r>
              <a:rPr lang="en-US" sz="2400" dirty="0" smtClean="0"/>
              <a:t>Subband CQI is defined as differential CQI relative to 4-bit wideband CQI</a:t>
            </a:r>
          </a:p>
          <a:p>
            <a:pPr lvl="1"/>
            <a:r>
              <a:rPr lang="en-US" sz="2400" dirty="0" smtClean="0"/>
              <a:t>[TS 36.213 Table 7.2.1-2 </a:t>
            </a:r>
            <a:r>
              <a:rPr lang="en-GB" sz="2400" dirty="0"/>
              <a:t>Mapping subband differential CQI value to offset </a:t>
            </a:r>
            <a:r>
              <a:rPr lang="en-GB" sz="2400" dirty="0" smtClean="0"/>
              <a:t>level </a:t>
            </a:r>
            <a:r>
              <a:rPr lang="en-US" sz="2400" dirty="0" smtClean="0"/>
              <a:t>for PUSCH mode 3-1/3-2]</a:t>
            </a:r>
            <a:endParaRPr lang="en-US" sz="2400" dirty="0"/>
          </a:p>
          <a:p>
            <a:pPr lvl="1"/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1" r="29393" b="24653"/>
          <a:stretch/>
        </p:blipFill>
        <p:spPr bwMode="auto">
          <a:xfrm>
            <a:off x="2133600" y="4114800"/>
            <a:ext cx="5058264" cy="141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699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 NR, when a UE is configured to report subband CQI, use the same scheme as LTE:</a:t>
            </a:r>
          </a:p>
          <a:p>
            <a:pPr lvl="1"/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 err="1"/>
              <a:t>bitwidth</a:t>
            </a:r>
            <a:r>
              <a:rPr lang="en-US" sz="2400" dirty="0"/>
              <a:t> of subband CQI is </a:t>
            </a:r>
            <a:r>
              <a:rPr lang="en-US" sz="2400" dirty="0" smtClean="0"/>
              <a:t>2</a:t>
            </a:r>
          </a:p>
          <a:p>
            <a:pPr lvl="1"/>
            <a:r>
              <a:rPr lang="en-US" sz="2400" dirty="0" smtClean="0"/>
              <a:t>Subband CQI is defined </a:t>
            </a:r>
            <a:r>
              <a:rPr lang="en-US" sz="2400" dirty="0"/>
              <a:t>as differential CQI relative to 4-bit wideband </a:t>
            </a:r>
            <a:r>
              <a:rPr lang="en-US" sz="2400" dirty="0" smtClean="0"/>
              <a:t>CQI</a:t>
            </a:r>
          </a:p>
          <a:p>
            <a:pPr lvl="1"/>
            <a:r>
              <a:rPr lang="en-GB" sz="2400" dirty="0"/>
              <a:t>Mapping subband differential CQI value to offset </a:t>
            </a:r>
            <a:r>
              <a:rPr lang="en-GB" sz="2400" dirty="0" smtClean="0"/>
              <a:t>level:</a:t>
            </a:r>
            <a:endParaRPr lang="en-US" sz="2400" dirty="0"/>
          </a:p>
          <a:p>
            <a:pPr lvl="1"/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81" r="29393" b="24653"/>
          <a:stretch/>
        </p:blipFill>
        <p:spPr bwMode="auto">
          <a:xfrm>
            <a:off x="2133600" y="4114800"/>
            <a:ext cx="5058264" cy="1412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362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4853</TotalTime>
  <Words>148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subband CQI</vt:lpstr>
      <vt:lpstr>Background</vt:lpstr>
      <vt:lpstr>Proposal</vt:lpstr>
    </vt:vector>
  </TitlesOfParts>
  <Manager>mark.h.harrison@ericsson.com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Eko Onggosanusi</cp:lastModifiedBy>
  <cp:revision>378</cp:revision>
  <dcterms:created xsi:type="dcterms:W3CDTF">2016-09-09T20:37:00Z</dcterms:created>
  <dcterms:modified xsi:type="dcterms:W3CDTF">2017-11-30T23:24:38Z</dcterms:modified>
</cp:coreProperties>
</file>