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78" r:id="rId3"/>
    <p:sldId id="280" r:id="rId4"/>
    <p:sldId id="27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7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1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7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1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9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2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8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1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7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EBEF8-DFBA-4C05-B057-0DA93C43D528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WF on UCI Mapping for CSI reporting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>
              <a:ea typeface="+mj-ea"/>
              <a:cs typeface="+mj-cs"/>
            </a:endParaRPr>
          </a:p>
          <a:p>
            <a:r>
              <a:rPr lang="en-US" altLang="zh-CN" dirty="0"/>
              <a:t>NTT DOCOMO, </a:t>
            </a:r>
            <a:r>
              <a:rPr lang="en-US" altLang="zh-CN" dirty="0">
                <a:ea typeface="+mj-ea"/>
                <a:cs typeface="+mj-cs"/>
              </a:rPr>
              <a:t>ZTE, Intel, LG, </a:t>
            </a:r>
            <a:r>
              <a:rPr lang="en-US" altLang="zh-CN" dirty="0" err="1">
                <a:ea typeface="+mj-ea"/>
                <a:cs typeface="+mj-cs"/>
              </a:rPr>
              <a:t>MediaTek</a:t>
            </a:r>
            <a:r>
              <a:rPr lang="en-US" altLang="zh-CN" dirty="0">
                <a:ea typeface="+mj-ea"/>
                <a:cs typeface="+mj-cs"/>
              </a:rPr>
              <a:t>, </a:t>
            </a:r>
            <a:r>
              <a:rPr lang="en-US" altLang="zh-CN" dirty="0">
                <a:cs typeface="Times New Roman" pitchFamily="18" charset="0"/>
              </a:rPr>
              <a:t>Samsung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R1-1721579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655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November 27th – December 1st,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7.4.2.4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789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7FE3F9D7-6596-48AC-ABC3-E69F377551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1385226"/>
              </p:ext>
            </p:extLst>
          </p:nvPr>
        </p:nvGraphicFramePr>
        <p:xfrm>
          <a:off x="1288993" y="3895076"/>
          <a:ext cx="632587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6325870">
                  <a:extLst>
                    <a:ext uri="{9D8B030D-6E8A-4147-A177-3AD203B41FA5}">
                      <a16:colId xmlns:a16="http://schemas.microsoft.com/office/drawing/2014/main" val="33440237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5755" algn="l"/>
                        </a:tabLst>
                      </a:pPr>
                      <a:r>
                        <a:rPr lang="en-US" sz="1000" b="1" kern="1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Agreements: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5405755" algn="l"/>
                        </a:tabLst>
                      </a:pPr>
                      <a:r>
                        <a:rPr lang="en-US" sz="1000" b="1" kern="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Encoding for short PUCCH-based reporting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Short PUCCH is only used for the following cases: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–"/>
                        <a:tabLst>
                          <a:tab pos="457200" algn="l"/>
                          <a:tab pos="685800" algn="l"/>
                        </a:tabLs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Wideband and partial-band reporting (one CSI for all the </a:t>
                      </a:r>
                      <a:r>
                        <a:rPr lang="en-US" sz="1000" kern="100" dirty="0" err="1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subbands</a:t>
                      </a: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 in the CSI reporting band)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The same information payload irrespective of RI/CRI in a given slot (to avoid blind decoding)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–"/>
                        <a:tabLst>
                          <a:tab pos="457200" algn="l"/>
                          <a:tab pos="685800" algn="l"/>
                        </a:tabLs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Note: the size of information payload can be different according to the largest number of CSI-RS ports of the CSI-RS resources configured within a CSI-RS resource set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–"/>
                        <a:tabLst>
                          <a:tab pos="457200" algn="l"/>
                          <a:tab pos="685800" algn="l"/>
                        </a:tabLs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Details to be decided in the channel coding session.  For example: 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  <a:tab pos="1143000" algn="l"/>
                        </a:tabLs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When PMI+CQI payload varies with RI/CRI, padding bits are added to RI/CRI/PMI/CQI prior to encoding to equalize the payload associated with different RI/CRI values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914400" algn="l"/>
                          <a:tab pos="1143000" algn="l"/>
                        </a:tabLs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RI/CRI/PMI/CQI, along with padding bits when necessary, is jointly encoded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00" b="1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Encoding for long PUCCH-based reporting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For wideband or partial-band reporting, use the same solution as short PUCCH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–"/>
                        <a:tabLst>
                          <a:tab pos="457200" algn="l"/>
                          <a:tab pos="685800" algn="l"/>
                        </a:tabLs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Times New Roman" panose="02020603050405020304" pitchFamily="18" charset="0"/>
                        </a:rPr>
                        <a:t>The same payload irrespective of RI/CRI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444733"/>
                  </a:ext>
                </a:extLst>
              </a:tr>
            </a:tbl>
          </a:graphicData>
        </a:graphic>
      </p:graphicFrame>
      <p:sp>
        <p:nvSpPr>
          <p:cNvPr id="7" name="内容占位符 2">
            <a:extLst>
              <a:ext uri="{FF2B5EF4-FFF2-40B4-BE49-F238E27FC236}">
                <a16:creationId xmlns:a16="http://schemas.microsoft.com/office/drawing/2014/main" id="{6621EE57-E012-4829-B8BE-303356FBEC3F}"/>
              </a:ext>
            </a:extLst>
          </p:cNvPr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Joint encoding for CSI information is applied for short/long PUCCH</a:t>
            </a:r>
          </a:p>
          <a:p>
            <a:r>
              <a:rPr lang="en-US" altLang="zh-CN" dirty="0"/>
              <a:t>The details to be decided in the channel coding session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903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F653F4-3E58-4F59-A9D3-1CD548A82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4B1E50-6421-4ABB-B3AE-3A3A38F2E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[R1-1719520]</a:t>
            </a:r>
          </a:p>
          <a:p>
            <a:pPr lvl="1"/>
            <a:r>
              <a:rPr lang="en-US" altLang="zh-CN" dirty="0"/>
              <a:t>Placing CRI/RI onto the most reliable positions would have about 0.5dB performance gain, while placing CRI/RI onto the front positions have about 0.1dB gain. </a:t>
            </a:r>
          </a:p>
          <a:p>
            <a:pPr lvl="1"/>
            <a:r>
              <a:rPr lang="en-US" altLang="zh-CN" dirty="0"/>
              <a:t>About 1~2dB gain can be obtained when assuming the CRI/RI/padding bits as frozen bits.</a:t>
            </a:r>
          </a:p>
          <a:p>
            <a:r>
              <a:rPr lang="en-US" altLang="zh-CN" dirty="0"/>
              <a:t>[R1-1720103] </a:t>
            </a:r>
          </a:p>
          <a:p>
            <a:pPr lvl="1"/>
            <a:r>
              <a:rPr lang="en-US" altLang="zh-CN" dirty="0"/>
              <a:t>Padding bits in the middle of CSI allows BS to obtain about 1 dB additional coding gain.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7297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93CD5BD-8577-43EB-BAE1-58F2C99EF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dirty="0"/>
              <a:t>The order of CSI reporting </a:t>
            </a:r>
            <a:r>
              <a:rPr lang="en-US" altLang="zh-CN"/>
              <a:t>information is </a:t>
            </a:r>
            <a:r>
              <a:rPr lang="en-US" altLang="zh-CN" dirty="0"/>
              <a:t>CRI → RI → Padding bits → PMI → CQI.</a:t>
            </a:r>
          </a:p>
          <a:p>
            <a:r>
              <a:rPr lang="en-US" altLang="zh-CN" dirty="0"/>
              <a:t>Padding bits are set to 0.</a:t>
            </a:r>
          </a:p>
          <a:p>
            <a:r>
              <a:rPr lang="en-US" altLang="zh-CN" dirty="0"/>
              <a:t>If CRI exists in the CSI reporting information</a:t>
            </a:r>
          </a:p>
          <a:p>
            <a:pPr lvl="1"/>
            <a:r>
              <a:rPr lang="en-US" altLang="zh-CN" dirty="0"/>
              <a:t>CRI is repeated once before information mapping</a:t>
            </a:r>
          </a:p>
          <a:p>
            <a:r>
              <a:rPr lang="en-US" altLang="zh-CN" dirty="0"/>
              <a:t>If only RI exists and no CRI exists in the CSI reporting information</a:t>
            </a:r>
          </a:p>
          <a:p>
            <a:pPr lvl="1"/>
            <a:r>
              <a:rPr lang="en-US" altLang="zh-CN" dirty="0"/>
              <a:t>RI is repeated once before information mapping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25804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374</Words>
  <Application>Microsoft Office PowerPoint</Application>
  <PresentationFormat>全屏显示(4:3)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 Unicode MS</vt:lpstr>
      <vt:lpstr>MS Gothic</vt:lpstr>
      <vt:lpstr>MS Mincho</vt:lpstr>
      <vt:lpstr>等线</vt:lpstr>
      <vt:lpstr>等线 Light</vt:lpstr>
      <vt:lpstr>Arial</vt:lpstr>
      <vt:lpstr>Calibri</vt:lpstr>
      <vt:lpstr>Calibri Light</vt:lpstr>
      <vt:lpstr>Times New Roman</vt:lpstr>
      <vt:lpstr>Office 主题​​</vt:lpstr>
      <vt:lpstr>WF on UCI Mapping for CSI reporting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2017-06-25T09:36:17Z</dcterms:created>
  <dcterms:modified xsi:type="dcterms:W3CDTF">2017-11-30T03:20:01Z</dcterms:modified>
</cp:coreProperties>
</file>