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6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4E731-A50D-4BD7-9BAC-B0F00662C430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EDFF2-86CA-49F7-B7B6-6831482819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057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4E731-A50D-4BD7-9BAC-B0F00662C430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EDFF2-86CA-49F7-B7B6-6831482819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075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4E731-A50D-4BD7-9BAC-B0F00662C430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EDFF2-86CA-49F7-B7B6-6831482819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1272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4E731-A50D-4BD7-9BAC-B0F00662C430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EDFF2-86CA-49F7-B7B6-6831482819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1043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4E731-A50D-4BD7-9BAC-B0F00662C430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EDFF2-86CA-49F7-B7B6-6831482819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2858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4E731-A50D-4BD7-9BAC-B0F00662C430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EDFF2-86CA-49F7-B7B6-6831482819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764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4E731-A50D-4BD7-9BAC-B0F00662C430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EDFF2-86CA-49F7-B7B6-6831482819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2538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4E731-A50D-4BD7-9BAC-B0F00662C430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EDFF2-86CA-49F7-B7B6-6831482819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4E731-A50D-4BD7-9BAC-B0F00662C430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EDFF2-86CA-49F7-B7B6-6831482819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9653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4E731-A50D-4BD7-9BAC-B0F00662C430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EDFF2-86CA-49F7-B7B6-6831482819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0943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4E731-A50D-4BD7-9BAC-B0F00662C430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EDFF2-86CA-49F7-B7B6-6831482819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6589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4E731-A50D-4BD7-9BAC-B0F00662C430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EDFF2-86CA-49F7-B7B6-6831482819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2367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592263"/>
            <a:ext cx="9144000" cy="2387600"/>
          </a:xfrm>
        </p:spPr>
        <p:txBody>
          <a:bodyPr/>
          <a:lstStyle/>
          <a:p>
            <a:r>
              <a:rPr lang="en-US" altLang="ja-JP" b="1" dirty="0"/>
              <a:t>WF on the default value for SRS-</a:t>
            </a:r>
            <a:r>
              <a:rPr lang="en-US" altLang="ja-JP" b="1" dirty="0" err="1"/>
              <a:t>SequenceId</a:t>
            </a:r>
            <a:endParaRPr kumimoji="1" lang="ja-JP" altLang="en-US" b="1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90119" y="4129603"/>
            <a:ext cx="7900086" cy="1655762"/>
          </a:xfrm>
        </p:spPr>
        <p:txBody>
          <a:bodyPr/>
          <a:lstStyle/>
          <a:p>
            <a:r>
              <a:rPr kumimoji="1" lang="en-US" altLang="ja-JP" dirty="0" smtClean="0"/>
              <a:t>Mitsubishi Electric, Nokia, NSB, Ericsson,</a:t>
            </a:r>
            <a:r>
              <a:rPr lang="ja-JP" altLang="en-US" dirty="0"/>
              <a:t> </a:t>
            </a:r>
            <a:r>
              <a:rPr lang="en-US" altLang="ja-JP" dirty="0" smtClean="0"/>
              <a:t>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</a:t>
            </a:r>
            <a:r>
              <a:rPr kumimoji="1" lang="en-US" altLang="ja-JP" dirty="0" smtClean="0"/>
              <a:t> </a:t>
            </a:r>
            <a:r>
              <a:rPr lang="en-US" altLang="ja-JP" dirty="0"/>
              <a:t>ZTE, </a:t>
            </a:r>
            <a:r>
              <a:rPr lang="en-US" altLang="ja-JP" dirty="0" err="1" smtClean="0"/>
              <a:t>Sanechips</a:t>
            </a:r>
            <a:r>
              <a:rPr lang="en-US" altLang="ja-JP" dirty="0" smtClean="0"/>
              <a:t>, SONY, NTT DOCOMO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21579" y="81004"/>
            <a:ext cx="11599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b="1" dirty="0"/>
              <a:t>3GPP TSG RAN WG1 Meeting NR #91                                </a:t>
            </a:r>
            <a:r>
              <a:rPr lang="en-GB" altLang="ja-JP" b="1" dirty="0" smtClean="0"/>
              <a:t>						R1-1721577</a:t>
            </a:r>
            <a:endParaRPr lang="ja-JP" altLang="ja-JP" dirty="0"/>
          </a:p>
          <a:p>
            <a:r>
              <a:rPr lang="en-GB" altLang="ja-JP" b="1" dirty="0"/>
              <a:t>Reno, USA, 27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1</a:t>
            </a:r>
            <a:r>
              <a:rPr lang="en-GB" altLang="ja-JP" b="1" baseline="30000" dirty="0"/>
              <a:t>st</a:t>
            </a:r>
            <a:r>
              <a:rPr lang="en-GB" altLang="ja-JP" b="1" dirty="0"/>
              <a:t> December 2017</a:t>
            </a:r>
            <a:endParaRPr lang="ja-JP" altLang="ja-JP" dirty="0"/>
          </a:p>
          <a:p>
            <a:pPr marL="914400" indent="-914400">
              <a:spcAft>
                <a:spcPts val="0"/>
              </a:spcAft>
            </a:pPr>
            <a:r>
              <a:rPr lang="en-GB" altLang="ja-JP" b="1" dirty="0" smtClean="0"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Agenda item:      7.2.3.5</a:t>
            </a:r>
            <a:endParaRPr lang="ja-JP" altLang="ja-JP" sz="2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63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GB" altLang="ja-JP" sz="1800" b="1" u="sng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Decision from CSI-RS</a:t>
            </a:r>
            <a:endParaRPr lang="en-GB" altLang="ja-JP" sz="1800" b="1" u="sng" dirty="0" smtClean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ja-JP" sz="1800" b="1" u="sng" dirty="0" smtClean="0">
                <a:solidFill>
                  <a:srgbClr val="0000FF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R1-1721492</a:t>
            </a:r>
            <a:r>
              <a:rPr lang="en-GB" altLang="ja-JP" sz="1800" dirty="0" smtClean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	WF on CSI-RS sequence	</a:t>
            </a:r>
            <a:r>
              <a:rPr lang="en-US" altLang="ja-JP" sz="1800" dirty="0" smtClean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LG Electronics, Qualcomm, Samsung, Nokia, Nokia Shanghai Bell, </a:t>
            </a:r>
            <a:r>
              <a:rPr lang="en-GB" altLang="ja-JP" sz="1800" dirty="0" smtClean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ZTE, </a:t>
            </a:r>
            <a:r>
              <a:rPr lang="en-GB" altLang="ja-JP" sz="1800" dirty="0" err="1" smtClean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Sanechips</a:t>
            </a:r>
            <a:r>
              <a:rPr lang="en-US" altLang="ja-JP" sz="1800" dirty="0" smtClean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</a:t>
            </a:r>
            <a:r>
              <a:rPr lang="en-GB" altLang="ja-JP" sz="1800" dirty="0" smtClean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Mitsubishi Electric, AT&amp;T, Intel Corporation</a:t>
            </a:r>
            <a:endParaRPr lang="ja-JP" altLang="ja-JP" sz="1800" dirty="0" smtClean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ja-JP" sz="1800" b="1" dirty="0" smtClean="0">
                <a:effectLst/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Agreement:</a:t>
            </a:r>
            <a:endParaRPr lang="ja-JP" altLang="ja-JP" sz="1800" dirty="0" smtClean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57200" algn="l"/>
              </a:tabLst>
            </a:pPr>
            <a:r>
              <a:rPr lang="en-US" altLang="ja-JP" sz="1800" dirty="0" smtClean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NR CSI-RS sequence,</a:t>
            </a:r>
            <a:endParaRPr lang="ja-JP" altLang="ja-JP" sz="1800" dirty="0" smtClean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457200" lvl="1" indent="0"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US" altLang="ja-JP" sz="1600" dirty="0" smtClean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CSI-RS scrambling ID has a length of 10 bits</a:t>
            </a:r>
            <a:endParaRPr lang="ja-JP" altLang="ja-JP" sz="1600" dirty="0" smtClean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457200" lvl="1" indent="0"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US" altLang="ja-JP" sz="1600" dirty="0" smtClean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There is no default value for the scrambling ID</a:t>
            </a:r>
            <a:endParaRPr lang="ja-JP" altLang="ja-JP" sz="1600" dirty="0" smtClean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kumimoji="1" lang="en-US" altLang="ja-JP" sz="1800" dirty="0" smtClean="0"/>
          </a:p>
          <a:p>
            <a:pPr marL="0" indent="0">
              <a:buNone/>
            </a:pPr>
            <a:r>
              <a:rPr lang="en-GB" altLang="ja-JP" sz="1800" b="1" u="sng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Decision from SRS</a:t>
            </a:r>
            <a:endParaRPr lang="en-US" altLang="ja-JP" sz="1800" dirty="0"/>
          </a:p>
          <a:p>
            <a:pPr marL="0" indent="0">
              <a:spcAft>
                <a:spcPts val="0"/>
              </a:spcAft>
              <a:buNone/>
            </a:pPr>
            <a:r>
              <a:rPr lang="en-GB" altLang="ja-JP" sz="1800" b="1" dirty="0" smtClean="0">
                <a:effectLst/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Agreement:</a:t>
            </a:r>
            <a:endParaRPr lang="ja-JP" altLang="ja-JP" sz="1800" dirty="0" smtClean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GB" altLang="ja-JP" sz="1800" i="1" dirty="0" smtClean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Bit width of SRS sequence ID for initializing group and sequence hopping is the same as the bit width of the scrambling ID for CSI-RS (10 bits).</a:t>
            </a:r>
            <a:endParaRPr lang="ja-JP" altLang="ja-JP" sz="1800" dirty="0" smtClean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19081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Proposal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spcBef>
                <a:spcPts val="1000"/>
              </a:spcBef>
              <a:buNone/>
            </a:pPr>
            <a:r>
              <a:rPr lang="en-US" altLang="ja-JP" sz="4000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Default value </a:t>
            </a:r>
            <a:r>
              <a:rPr lang="en-US" altLang="ja-JP" sz="4000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of SRS-</a:t>
            </a:r>
            <a:r>
              <a:rPr lang="en-US" altLang="ja-JP" sz="4000" dirty="0" err="1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SequenceId</a:t>
            </a:r>
            <a:r>
              <a:rPr lang="en-US" altLang="ja-JP" sz="4000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ja-JP" sz="4000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in </a:t>
            </a:r>
            <a:r>
              <a:rPr lang="en-US" altLang="ja-JP" sz="4000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SRS-</a:t>
            </a:r>
            <a:r>
              <a:rPr lang="en-US" altLang="ja-JP" sz="4000" dirty="0" err="1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ResourceConfig</a:t>
            </a:r>
            <a:r>
              <a:rPr lang="en-US" altLang="ja-JP" sz="400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ja-JP" sz="400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is </a:t>
            </a:r>
            <a:r>
              <a:rPr lang="en-US" altLang="ja-JP" sz="4000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as follows:</a:t>
            </a:r>
            <a:endParaRPr lang="en-US" altLang="ja-JP" sz="4000" dirty="0" smtClean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571500" lvl="1" indent="-571500">
              <a:spcBef>
                <a:spcPts val="1000"/>
              </a:spcBef>
            </a:pPr>
            <a:r>
              <a:rPr lang="en-US" altLang="ja-JP" sz="4000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Similar to</a:t>
            </a:r>
            <a:r>
              <a:rPr lang="en-US" altLang="ja-JP" sz="4000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ja-JP" sz="40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NR CSI-RS </a:t>
            </a:r>
            <a:r>
              <a:rPr lang="en-US" altLang="ja-JP" sz="4000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sequence</a:t>
            </a:r>
            <a:r>
              <a:rPr lang="en-US" altLang="ja-JP" sz="4000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</a:t>
            </a:r>
            <a:r>
              <a:rPr lang="en-US" altLang="ja-JP" sz="4000" dirty="0" smtClean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there is no default value </a:t>
            </a:r>
            <a:r>
              <a:rPr lang="en-US" altLang="ja-JP" sz="4000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SRS-</a:t>
            </a:r>
            <a:r>
              <a:rPr lang="en-US" altLang="ja-JP" sz="4000" dirty="0" err="1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SequenceId</a:t>
            </a:r>
            <a:endParaRPr kumimoji="1" lang="ja-JP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88451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65</Words>
  <Application>Microsoft Office PowerPoint</Application>
  <PresentationFormat>ワイド画面</PresentationFormat>
  <Paragraphs>19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1" baseType="lpstr">
      <vt:lpstr>Batang</vt:lpstr>
      <vt:lpstr>ＭＳ Ｐゴシック</vt:lpstr>
      <vt:lpstr>Arial</vt:lpstr>
      <vt:lpstr>Calibri</vt:lpstr>
      <vt:lpstr>Calibri Light</vt:lpstr>
      <vt:lpstr>Times</vt:lpstr>
      <vt:lpstr>Times New Roman</vt:lpstr>
      <vt:lpstr>Office テーマ</vt:lpstr>
      <vt:lpstr>WF on the default value for SRS-SequenceId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2017-11-29T20:59:15Z</dcterms:created>
  <dcterms:modified xsi:type="dcterms:W3CDTF">2017-11-30T22:50:11Z</dcterms:modified>
</cp:coreProperties>
</file>