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67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94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07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04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21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21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8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36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1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52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470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0CFB-14F8-45A7-866C-A4ED7926C59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E96D2-C6F3-4024-914A-FAAD8589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9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Implicit Rule for PRB Bundling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1533" y="3602038"/>
            <a:ext cx="7630829" cy="1655762"/>
          </a:xfrm>
        </p:spPr>
        <p:txBody>
          <a:bodyPr/>
          <a:lstStyle/>
          <a:p>
            <a:r>
              <a:rPr lang="en-US" dirty="0"/>
              <a:t>InterDigital, LG, Ericsson, Qualcomm, Samsung, ZTE, </a:t>
            </a:r>
            <a:r>
              <a:rPr lang="en-US" dirty="0" err="1"/>
              <a:t>Sanechips</a:t>
            </a:r>
            <a:r>
              <a:rPr lang="en-US" dirty="0"/>
              <a:t>, CATT, </a:t>
            </a:r>
            <a:r>
              <a:rPr lang="en-US" dirty="0" err="1"/>
              <a:t>Convida</a:t>
            </a:r>
            <a:r>
              <a:rPr lang="en-US" dirty="0"/>
              <a:t> Wireless, Sharp, IITH, </a:t>
            </a:r>
            <a:r>
              <a:rPr lang="en-US" dirty="0" err="1"/>
              <a:t>CeWIT</a:t>
            </a:r>
            <a:r>
              <a:rPr lang="en-US" dirty="0"/>
              <a:t>, IITM, TEJAS Networks, Panasonic, KDDI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034363-FE97-49AA-B9B2-80E04FC9008A}"/>
              </a:ext>
            </a:extLst>
          </p:cNvPr>
          <p:cNvSpPr/>
          <p:nvPr/>
        </p:nvSpPr>
        <p:spPr>
          <a:xfrm>
            <a:off x="266893" y="485564"/>
            <a:ext cx="85661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3GPP TSG RAN WG1 Meeting 91 							R1-1721576</a:t>
            </a:r>
          </a:p>
          <a:p>
            <a:r>
              <a:rPr lang="en-US" sz="2400" dirty="0"/>
              <a:t>Reno, Nevada, US, Nov. – Dec. , 2017</a:t>
            </a:r>
          </a:p>
          <a:p>
            <a:r>
              <a:rPr lang="en-US" sz="2400" dirty="0"/>
              <a:t>Agenda item:	7.2.1.4</a:t>
            </a:r>
          </a:p>
        </p:txBody>
      </p:sp>
    </p:spTree>
    <p:extLst>
      <p:ext uri="{BB962C8B-B14F-4D97-AF65-F5344CB8AC3E}">
        <p14:creationId xmlns:p14="http://schemas.microsoft.com/office/powerpoint/2010/main" val="177287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880" y="584226"/>
            <a:ext cx="8414296" cy="54313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Proposal:</a:t>
            </a:r>
          </a:p>
          <a:p>
            <a:r>
              <a:rPr lang="en-US" dirty="0"/>
              <a:t>When the DCI bit field indicated “1” and two candidate values are configured</a:t>
            </a:r>
          </a:p>
          <a:p>
            <a:pPr lvl="1"/>
            <a:r>
              <a:rPr lang="en-US" dirty="0"/>
              <a:t>PRG size is determined based on the minimum # of contiguous scheduled PRBs </a:t>
            </a:r>
          </a:p>
          <a:p>
            <a:pPr lvl="2"/>
            <a:r>
              <a:rPr lang="en-US" dirty="0"/>
              <a:t>If configured candidates = (2, Case-2)</a:t>
            </a:r>
          </a:p>
          <a:p>
            <a:pPr lvl="3"/>
            <a:r>
              <a:rPr lang="en-US" dirty="0"/>
              <a:t>PRG = 2, if minimum No. of contiguous scheduled PRBs &lt; BWP/2</a:t>
            </a:r>
          </a:p>
          <a:p>
            <a:pPr lvl="3"/>
            <a:r>
              <a:rPr lang="en-US" dirty="0"/>
              <a:t>PRG = Scheduled BW, otherwise</a:t>
            </a:r>
          </a:p>
          <a:p>
            <a:pPr lvl="2"/>
            <a:r>
              <a:rPr lang="en-US" dirty="0"/>
              <a:t>If configured candidates = (4, Case-2)</a:t>
            </a:r>
          </a:p>
          <a:p>
            <a:pPr lvl="3"/>
            <a:r>
              <a:rPr lang="en-US" dirty="0"/>
              <a:t>PRG = 4, if minimum No. of contiguous scheduled PRBs &lt; BWP/2</a:t>
            </a:r>
          </a:p>
          <a:p>
            <a:pPr lvl="3"/>
            <a:r>
              <a:rPr lang="en-US" dirty="0"/>
              <a:t>PRG = Scheduled BW, otherwise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The UE is not expected to be configured with (2, 4) for implicit determination for DCI bit field “1”.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2200" dirty="0"/>
              <a:t>Note: Per agreement from #90b meeting, “When a UE is configured with RBG=2, the UE is not expected to be configured with PRG=4”.</a:t>
            </a:r>
          </a:p>
        </p:txBody>
      </p:sp>
    </p:spTree>
    <p:extLst>
      <p:ext uri="{BB962C8B-B14F-4D97-AF65-F5344CB8AC3E}">
        <p14:creationId xmlns:p14="http://schemas.microsoft.com/office/powerpoint/2010/main" val="2110103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4363</TotalTime>
  <Words>193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Implicit Rule for PRB Bundling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usage of 1 bit DCI</dc:title>
  <dc:creator>Haghighat, Afshin</dc:creator>
  <cp:lastModifiedBy>Haghighat, Afshin</cp:lastModifiedBy>
  <cp:revision>89</cp:revision>
  <dcterms:created xsi:type="dcterms:W3CDTF">2017-10-10T10:01:17Z</dcterms:created>
  <dcterms:modified xsi:type="dcterms:W3CDTF">2017-11-30T06:40:48Z</dcterms:modified>
</cp:coreProperties>
</file>