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6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56" autoAdjust="0"/>
  </p:normalViewPr>
  <p:slideViewPr>
    <p:cSldViewPr snapToGrid="0" snapToObjects="1" showGuides="1">
      <p:cViewPr varScale="1">
        <p:scale>
          <a:sx n="67" d="100"/>
          <a:sy n="67" d="100"/>
        </p:scale>
        <p:origin x="222" y="7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DMRS for Pi/2 BPSK based PUSCH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Qualcomm, ATT, Intel, DISH Networks, PANASONIC, IITH, IITM, </a:t>
            </a:r>
            <a:r>
              <a:rPr lang="en-US" dirty="0" err="1"/>
              <a:t>CEWiT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Networks, Reliance </a:t>
            </a:r>
            <a:r>
              <a:rPr lang="en-US" dirty="0" err="1"/>
              <a:t>Jio</a:t>
            </a:r>
            <a:r>
              <a:rPr lang="en-US" dirty="0"/>
              <a:t>, Apple, Idaho Research lab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/>
              <a:t>R1-</a:t>
            </a:r>
            <a:r>
              <a:rPr lang="en-US" dirty="0"/>
              <a:t> </a:t>
            </a:r>
            <a:r>
              <a:rPr lang="en-GB" sz="2400" b="1" dirty="0"/>
              <a:t>1721540</a:t>
            </a:r>
            <a:r>
              <a:rPr lang="en-GB" dirty="0"/>
              <a:t> </a:t>
            </a:r>
            <a:endParaRPr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#91</a:t>
            </a:r>
          </a:p>
          <a:p>
            <a:r>
              <a:rPr kumimoji="1" lang="en-US" altLang="ja-JP" sz="2400" b="1" dirty="0"/>
              <a:t>Agenda item: 7.2.3.3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6421"/>
            <a:ext cx="8229600" cy="57399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ZC sequence DMRS becomes the bottleneck for PAPR reduction for Pi/2 BPSK based PUSCH.</a:t>
            </a:r>
          </a:p>
          <a:p>
            <a:pPr lvl="1"/>
            <a:r>
              <a:rPr lang="en-GB" dirty="0"/>
              <a:t>PAPR of best 30 ZC sequence is 1dB higher than data symbol with Pi/2 BPSK modulation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r>
              <a:rPr lang="en-US" sz="1700" dirty="0"/>
              <a:t>Note 1: the red curve is Pi/2 BPSK based PUSCH with FDSS</a:t>
            </a:r>
          </a:p>
          <a:p>
            <a:pPr lvl="1"/>
            <a:r>
              <a:rPr lang="en-US" sz="1700" dirty="0"/>
              <a:t>Note 2: The same FDSS is applied to the three curves in the above figure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9A150-0CA3-418B-95ED-045D2905F4F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616" y="2517732"/>
            <a:ext cx="5800526" cy="3241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0648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5F79D-527D-45AE-A9B4-5B8B8DC2C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8AC60-1518-4783-9D17-062EB3787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Pi/2 BPSK based DMRS design can keep similar PAPR between DMRS and data symbol</a:t>
            </a:r>
          </a:p>
          <a:p>
            <a:pPr lvl="1"/>
            <a:r>
              <a:rPr lang="en-US" dirty="0"/>
              <a:t>Can fully reap the PAPR gain of Pi/2 BPSK modulation to enhance the coverage of NR uplink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747BA9-37E4-4C09-A793-E44A7F178A2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725" y="2997027"/>
            <a:ext cx="5302488" cy="3560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623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61F34-3619-4ECA-9393-75206FC90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10F36-87E0-43FC-87D3-211AF3392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ZC based DMRS and Pi/2 BPSK based DMRS have negligible link level performance</a:t>
            </a:r>
          </a:p>
          <a:p>
            <a:pPr lvl="1"/>
            <a:r>
              <a:rPr lang="en-US" dirty="0"/>
              <a:t>The gap is ~0.1 dB at 10^-1 TBER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E40C8A-CE4E-43E7-A1E5-63258547D60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55" y="2762945"/>
            <a:ext cx="5475020" cy="3866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5029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i="1" u="sng" dirty="0"/>
              <a:t>Proposal</a:t>
            </a:r>
            <a:r>
              <a:rPr lang="en-US" i="1" dirty="0"/>
              <a:t>: Support Pi/2 BPSK based DFT </a:t>
            </a:r>
            <a:r>
              <a:rPr lang="en-US" i="1" dirty="0" err="1"/>
              <a:t>precoded</a:t>
            </a:r>
            <a:r>
              <a:rPr lang="en-US" i="1" dirty="0"/>
              <a:t> DMRS for Pi/2 BPSK modulation for DFT-s-OFDM based NR PUSCH.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387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3783</TotalTime>
  <Words>184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Theme</vt:lpstr>
      <vt:lpstr>WF on DMRS for Pi/2 BPSK based PUSCH</vt:lpstr>
      <vt:lpstr>Background</vt:lpstr>
      <vt:lpstr>Background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Alexandros Manolakos</cp:lastModifiedBy>
  <cp:revision>128</cp:revision>
  <dcterms:created xsi:type="dcterms:W3CDTF">2016-11-14T18:00:12Z</dcterms:created>
  <dcterms:modified xsi:type="dcterms:W3CDTF">2017-12-01T03:16:07Z</dcterms:modified>
</cp:coreProperties>
</file>