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69" d="100"/>
          <a:sy n="69" d="100"/>
        </p:scale>
        <p:origin x="-688" y="-104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 smtClean="0"/>
              <a:t>on PT-RS for Non-Slot-Based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</a:t>
            </a:r>
            <a:r>
              <a:rPr lang="en-US" dirty="0"/>
              <a:t>Ericsson, </a:t>
            </a:r>
            <a:r>
              <a:rPr lang="en-US" dirty="0" err="1"/>
              <a:t>InterDigital</a:t>
            </a:r>
            <a:r>
              <a:rPr lang="en-US" dirty="0"/>
              <a:t>, LGE, </a:t>
            </a:r>
            <a:r>
              <a:rPr lang="en-US" dirty="0" smtClean="0"/>
              <a:t>Nokia, NEC</a:t>
            </a:r>
            <a:r>
              <a:rPr lang="en-US" dirty="0"/>
              <a:t>, Samsung, </a:t>
            </a:r>
            <a:r>
              <a:rPr lang="en-US" dirty="0" smtClean="0"/>
              <a:t>Sharp, vivo, ZTE</a:t>
            </a:r>
            <a:r>
              <a:rPr lang="en-US" dirty="0"/>
              <a:t>, </a:t>
            </a:r>
            <a:r>
              <a:rPr lang="en-US" smtClean="0"/>
              <a:t>Sanechips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1721506</a:t>
            </a:r>
            <a:endParaRPr kumimoji="1" lang="ja-JP" altLang="en-US" sz="2400" b="1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</a:t>
            </a:r>
            <a:r>
              <a:rPr lang="en-GB" sz="2400" b="1" dirty="0"/>
              <a:t>9</a:t>
            </a:r>
            <a:r>
              <a:rPr lang="en-GB" sz="2400" b="1" dirty="0" smtClean="0"/>
              <a:t>1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7.2.3.4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379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3"/>
            <a:ext cx="8229600" cy="565143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Possible presence </a:t>
            </a:r>
            <a:r>
              <a:rPr lang="en-US" dirty="0"/>
              <a:t>of PT-RS is configured per the number of OFDM symbols within slot</a:t>
            </a:r>
            <a:r>
              <a:rPr lang="en-US" dirty="0" smtClean="0"/>
              <a:t>/non-slot transmission.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or 2 symbol non-slot, PTRS is not present for the case with L</a:t>
            </a:r>
            <a:r>
              <a:rPr lang="en-US" baseline="-25000" dirty="0" smtClean="0"/>
              <a:t>PT-RS</a:t>
            </a:r>
            <a:r>
              <a:rPr lang="en-US" dirty="0" smtClean="0"/>
              <a:t>={2, 4} when PTRS is configured present.</a:t>
            </a:r>
          </a:p>
          <a:p>
            <a:pPr lvl="1"/>
            <a:r>
              <a:rPr lang="en-US" dirty="0" smtClean="0"/>
              <a:t>For 4 symbol non-slot, PTRS is not present for the case with L</a:t>
            </a:r>
            <a:r>
              <a:rPr lang="en-US" baseline="-25000" dirty="0" smtClean="0"/>
              <a:t>PT-RS</a:t>
            </a:r>
            <a:r>
              <a:rPr lang="en-US" dirty="0" smtClean="0"/>
              <a:t>=4 when PTRS is configured present.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127</Words>
  <Application>Microsoft Macintosh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PT-RS for Non-Slot-Based Transmission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82</cp:revision>
  <dcterms:created xsi:type="dcterms:W3CDTF">2016-11-14T18:00:12Z</dcterms:created>
  <dcterms:modified xsi:type="dcterms:W3CDTF">2017-11-29T18:15:40Z</dcterms:modified>
</cp:coreProperties>
</file>