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8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Max Code Rate for BG2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Samsung, 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R1-1721464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699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27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– 1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7.4.1.2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b="1" u="sng" dirty="0"/>
              <a:t>Agreement: (RAN1#90)</a:t>
            </a:r>
            <a:endParaRPr lang="en-US" sz="3400" dirty="0"/>
          </a:p>
          <a:p>
            <a:pPr marL="400050" lvl="1" indent="0">
              <a:buNone/>
            </a:pPr>
            <a:r>
              <a:rPr lang="en-GB" dirty="0"/>
              <a:t>UE can skip decoding with BG1 when the effective code rate is &gt; 0.95.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80948-28C5-46D9-8CE2-9217F4225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A1E851-36F3-4884-A799-7FC21F9E3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Performance of BG2 for rate 0.95 is not catastrophic for most values of K </a:t>
            </a:r>
          </a:p>
          <a:p>
            <a:pPr lvl="1"/>
            <a:r>
              <a:rPr lang="en-US" dirty="0"/>
              <a:t>A few low values of K show catastrophic performance or cannot be decoded for high modulation orders</a:t>
            </a:r>
          </a:p>
          <a:p>
            <a:pPr lvl="1"/>
            <a:r>
              <a:rPr lang="en-US" dirty="0"/>
              <a:t>All combinations of K and modulation order can be decoded for rate 0.92</a:t>
            </a:r>
          </a:p>
          <a:p>
            <a:r>
              <a:rPr lang="en-US" dirty="0"/>
              <a:t>Decoding with BG2 and high rate has low latency</a:t>
            </a:r>
          </a:p>
          <a:p>
            <a:pPr lvl="1"/>
            <a:r>
              <a:rPr lang="en-US" dirty="0"/>
              <a:t>The effort for a decoding attempt </a:t>
            </a:r>
            <a:r>
              <a:rPr lang="en-US"/>
              <a:t>is small </a:t>
            </a:r>
            <a:r>
              <a:rPr lang="en-US" dirty="0"/>
              <a:t>if rate is high</a:t>
            </a:r>
          </a:p>
        </p:txBody>
      </p:sp>
    </p:spTree>
    <p:extLst>
      <p:ext uri="{BB962C8B-B14F-4D97-AF65-F5344CB8AC3E}">
        <p14:creationId xmlns:p14="http://schemas.microsoft.com/office/powerpoint/2010/main" val="1442272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3600" dirty="0"/>
              <a:t>UE can skip decoding with BG2 when the effective code rate is &gt; 0.95 </a:t>
            </a:r>
            <a:br>
              <a:rPr lang="en-US" dirty="0"/>
            </a:br>
            <a:endParaRPr lang="en-US" dirty="0"/>
          </a:p>
          <a:p>
            <a:r>
              <a:rPr lang="en-US" sz="3600" dirty="0"/>
              <a:t>This proposal can be combined with the existing agreement for BG1:</a:t>
            </a:r>
            <a:endParaRPr lang="sv-SE" sz="3600" dirty="0"/>
          </a:p>
          <a:p>
            <a:pPr marL="457200" lvl="1" indent="0">
              <a:buNone/>
            </a:pPr>
            <a:r>
              <a:rPr lang="sv-SE" sz="3200" b="1" dirty="0"/>
              <a:t>UE </a:t>
            </a:r>
            <a:r>
              <a:rPr lang="sv-SE" sz="3200" b="1" dirty="0" err="1"/>
              <a:t>can</a:t>
            </a:r>
            <a:r>
              <a:rPr lang="sv-SE" sz="3200" b="1" dirty="0"/>
              <a:t> </a:t>
            </a:r>
            <a:r>
              <a:rPr lang="sv-SE" sz="3200" b="1" dirty="0" err="1"/>
              <a:t>skip</a:t>
            </a:r>
            <a:r>
              <a:rPr lang="sv-SE" sz="3200" b="1" dirty="0"/>
              <a:t> </a:t>
            </a:r>
            <a:r>
              <a:rPr lang="sv-SE" sz="3200" b="1" dirty="0" err="1"/>
              <a:t>decoding</a:t>
            </a:r>
            <a:r>
              <a:rPr lang="sv-SE" sz="3200" b="1" dirty="0"/>
              <a:t> </a:t>
            </a:r>
            <a:r>
              <a:rPr lang="sv-SE" sz="3200" b="1" dirty="0" err="1"/>
              <a:t>when</a:t>
            </a:r>
            <a:r>
              <a:rPr lang="sv-SE" sz="3200" b="1" dirty="0"/>
              <a:t> the </a:t>
            </a:r>
            <a:r>
              <a:rPr lang="sv-SE" sz="3200" b="1" dirty="0" err="1"/>
              <a:t>effective</a:t>
            </a:r>
            <a:r>
              <a:rPr lang="sv-SE" sz="3200" b="1" dirty="0"/>
              <a:t> </a:t>
            </a:r>
            <a:r>
              <a:rPr lang="sv-SE" sz="3200" b="1" dirty="0" err="1"/>
              <a:t>code</a:t>
            </a:r>
            <a:r>
              <a:rPr lang="sv-SE" sz="3200" b="1" dirty="0"/>
              <a:t> rate is &gt; 0.95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4070</TotalTime>
  <Words>138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Max Code Rate for BG2</vt:lpstr>
      <vt:lpstr>Background</vt:lpstr>
      <vt:lpstr>Background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139</cp:revision>
  <dcterms:created xsi:type="dcterms:W3CDTF">2006-08-16T00:00:00Z</dcterms:created>
  <dcterms:modified xsi:type="dcterms:W3CDTF">2017-11-28T05:54:18Z</dcterms:modified>
</cp:coreProperties>
</file>