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5" r:id="rId3"/>
    <p:sldId id="28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B2F548A-0A06-4A99-9C57-957742E162DC}">
          <p14:sldIdLst>
            <p14:sldId id="256"/>
            <p14:sldId id="285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9631B5-78F2-41C9-869B-9F39066F8104}" styleName="보통 스타일 3 - 강조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844" autoAdjust="0"/>
    <p:restoredTop sz="94660"/>
  </p:normalViewPr>
  <p:slideViewPr>
    <p:cSldViewPr>
      <p:cViewPr varScale="1">
        <p:scale>
          <a:sx n="100" d="100"/>
          <a:sy n="100" d="100"/>
        </p:scale>
        <p:origin x="523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2FEB-57DC-4071-B3BE-A23A20735BA8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3DC3C-8367-4F7C-9C52-B15E99CD4AAE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42110-A1BE-457A-8B09-6B92F49D10C9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CE31-CACA-4D2C-90FC-52F850436761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0C6B-283E-44AF-984A-E7E24BC3F849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BEC8E-178F-40D1-8A6C-5A475337893B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7FD70-30B2-423E-902C-A522775B09F7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BEE5-5100-4C05-912E-AAD0A91A8C49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0643C-898E-4926-95C6-09A53A95EADA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5523D-DDC3-43FC-ADD9-A8A44A0B7170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1CE63-07CA-4ED4-B549-8E822B3E5EC6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8AA19-BEF2-4816-973D-91267C903BD0}" type="datetime1">
              <a:rPr kumimoji="1" lang="ja-JP" altLang="en-US" smtClean="0"/>
              <a:t>2017/11/28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/>
              <a:t>WF </a:t>
            </a:r>
            <a:r>
              <a:rPr lang="en-US" altLang="ja-JP" dirty="0" smtClean="0"/>
              <a:t>on SRS bandwidth configuration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 smtClean="0"/>
              <a:t>Samsung, Huawei, ZTE, Ericsson, Intel,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R1-1721455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77444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Meeting #</a:t>
            </a:r>
            <a:r>
              <a:rPr lang="en-GB" altLang="ja-JP" sz="2400" dirty="0" smtClean="0"/>
              <a:t>91</a:t>
            </a:r>
            <a:endParaRPr lang="en-GB" altLang="ja-JP" sz="2400" dirty="0"/>
          </a:p>
          <a:p>
            <a:pPr>
              <a:buNone/>
            </a:pPr>
            <a:r>
              <a:rPr lang="en-US" altLang="ja-JP" sz="2400" dirty="0" smtClean="0"/>
              <a:t>Reno, USA</a:t>
            </a:r>
            <a:endParaRPr lang="en-US" altLang="ja-JP" sz="2400" dirty="0"/>
          </a:p>
          <a:p>
            <a:pPr>
              <a:buNone/>
            </a:pPr>
            <a:r>
              <a:rPr lang="en-US" altLang="ja-JP" sz="2400" dirty="0" smtClean="0"/>
              <a:t>27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– 1</a:t>
            </a:r>
            <a:r>
              <a:rPr lang="en-US" altLang="ja-JP" sz="2400" baseline="30000" dirty="0" smtClean="0"/>
              <a:t>st</a:t>
            </a:r>
            <a:r>
              <a:rPr lang="en-US" altLang="ja-JP" sz="2400" dirty="0" smtClean="0"/>
              <a:t> December </a:t>
            </a:r>
            <a:r>
              <a:rPr lang="en-US" altLang="ja-JP" sz="2400" dirty="0"/>
              <a:t>2017</a:t>
            </a:r>
            <a:endParaRPr lang="ja-JP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item: </a:t>
            </a:r>
            <a:r>
              <a:rPr lang="en-US" altLang="ja-JP" sz="2400" dirty="0" smtClean="0"/>
              <a:t>7.2.3.5</a:t>
            </a:r>
            <a:endParaRPr lang="ja-JP" altLang="en-US" sz="2400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837A377-BBAD-4525-8EDB-F8440A79F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417F3B-75D4-499F-A0DA-E2D64514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E99FA2-0291-40FE-B358-349DC3608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958011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The SRS bandwidth that was made in the last meeting has some errors </a:t>
            </a:r>
          </a:p>
          <a:p>
            <a:pPr lvl="1"/>
            <a:r>
              <a:rPr lang="en-US" altLang="zh-CN" sz="2000" dirty="0" smtClean="0"/>
              <a:t>In some entries, (</a:t>
            </a:r>
            <a:r>
              <a:rPr lang="en-US" altLang="zh-CN" sz="2000" dirty="0" err="1" smtClean="0"/>
              <a:t>m</a:t>
            </a:r>
            <a:r>
              <a:rPr lang="en-US" altLang="zh-CN" sz="1400" dirty="0" err="1" smtClean="0"/>
              <a:t>srs,n</a:t>
            </a:r>
            <a:r>
              <a:rPr lang="en-US" altLang="zh-CN" sz="2000" dirty="0" smtClean="0"/>
              <a:t> </a:t>
            </a:r>
            <a:r>
              <a:rPr lang="en-US" altLang="ko-KR" sz="2000" dirty="0"/>
              <a:t>≠</a:t>
            </a:r>
            <a:r>
              <a:rPr lang="en-US" altLang="zh-CN" sz="2000" dirty="0" smtClean="0"/>
              <a:t> m</a:t>
            </a:r>
            <a:r>
              <a:rPr lang="en-US" altLang="zh-CN" sz="1400" dirty="0" smtClean="0"/>
              <a:t>srs,n+1 </a:t>
            </a:r>
            <a:r>
              <a:rPr lang="en-US" altLang="zh-CN" sz="2000" dirty="0" smtClean="0"/>
              <a:t>x N</a:t>
            </a:r>
            <a:r>
              <a:rPr lang="en-US" altLang="zh-CN" sz="1400" dirty="0" smtClean="0"/>
              <a:t>n+1</a:t>
            </a:r>
            <a:r>
              <a:rPr lang="en-US" altLang="zh-CN" sz="1800" dirty="0" smtClean="0"/>
              <a:t>)</a:t>
            </a:r>
            <a:r>
              <a:rPr lang="en-US" altLang="zh-CN" sz="2400" dirty="0" smtClean="0"/>
              <a:t> </a:t>
            </a:r>
          </a:p>
          <a:p>
            <a:pPr lvl="0"/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F7DB76-A989-4C17-A4B1-AE9125B2F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2</a:t>
            </a:fld>
            <a:endParaRPr kumimoji="1" lang="ja-JP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673088"/>
              </p:ext>
            </p:extLst>
          </p:nvPr>
        </p:nvGraphicFramePr>
        <p:xfrm>
          <a:off x="323527" y="2438948"/>
          <a:ext cx="8640963" cy="3349352"/>
        </p:xfrm>
        <a:graphic>
          <a:graphicData uri="http://schemas.openxmlformats.org/drawingml/2006/table">
            <a:tbl>
              <a:tblPr firstRow="1" firstCol="1" bandRow="1">
                <a:tableStyleId>{EB9631B5-78F2-41C9-869B-9F39066F8104}</a:tableStyleId>
              </a:tblPr>
              <a:tblGrid>
                <a:gridCol w="819049"/>
                <a:gridCol w="819049"/>
                <a:gridCol w="594151"/>
                <a:gridCol w="864096"/>
                <a:gridCol w="648072"/>
                <a:gridCol w="864096"/>
                <a:gridCol w="648072"/>
                <a:gridCol w="1008112"/>
                <a:gridCol w="720080"/>
                <a:gridCol w="1656186"/>
              </a:tblGrid>
              <a:tr h="342038">
                <a:tc>
                  <a:txBody>
                    <a:bodyPr/>
                    <a:lstStyle/>
                    <a:p>
                      <a:r>
                        <a:rPr lang="zh-CN" sz="1800" dirty="0">
                          <a:effectLst/>
                        </a:rPr>
                        <a:t>　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B</a:t>
                      </a:r>
                      <a:r>
                        <a:rPr lang="en-GB" sz="1800" baseline="-25000" dirty="0">
                          <a:effectLst/>
                        </a:rPr>
                        <a:t>SRS</a:t>
                      </a:r>
                      <a:r>
                        <a:rPr lang="en-GB" sz="1800" dirty="0">
                          <a:effectLst/>
                        </a:rPr>
                        <a:t> = 0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B</a:t>
                      </a:r>
                      <a:r>
                        <a:rPr lang="en-GB" sz="1800" baseline="-25000">
                          <a:effectLst/>
                        </a:rPr>
                        <a:t>SRS</a:t>
                      </a:r>
                      <a:r>
                        <a:rPr lang="en-GB" sz="1800">
                          <a:effectLst/>
                        </a:rPr>
                        <a:t>  = 1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B</a:t>
                      </a:r>
                      <a:r>
                        <a:rPr lang="en-GB" sz="1800" baseline="-25000">
                          <a:effectLst/>
                        </a:rPr>
                        <a:t>SRS</a:t>
                      </a:r>
                      <a:r>
                        <a:rPr lang="en-GB" sz="1800">
                          <a:effectLst/>
                        </a:rPr>
                        <a:t> = 2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B</a:t>
                      </a:r>
                      <a:r>
                        <a:rPr lang="en-GB" sz="1800" baseline="-25000">
                          <a:effectLst/>
                        </a:rPr>
                        <a:t>SRS</a:t>
                      </a:r>
                      <a:r>
                        <a:rPr lang="en-GB" sz="1800">
                          <a:effectLst/>
                        </a:rPr>
                        <a:t> = 3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 smtClean="0">
                          <a:effectLst/>
                        </a:rPr>
                        <a:t>Note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C</a:t>
                      </a:r>
                      <a:r>
                        <a:rPr lang="en-GB" sz="1800" baseline="-25000" dirty="0">
                          <a:effectLst/>
                        </a:rPr>
                        <a:t>SRS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m</a:t>
                      </a:r>
                      <a:r>
                        <a:rPr lang="en-GB" sz="1800" baseline="-25000">
                          <a:effectLst/>
                        </a:rPr>
                        <a:t>SRS,0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N</a:t>
                      </a:r>
                      <a:r>
                        <a:rPr lang="en-GB" sz="1800" baseline="-25000">
                          <a:effectLst/>
                        </a:rPr>
                        <a:t>0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m</a:t>
                      </a:r>
                      <a:r>
                        <a:rPr lang="en-GB" sz="1800" baseline="-25000">
                          <a:effectLst/>
                        </a:rPr>
                        <a:t>SRS,1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N</a:t>
                      </a:r>
                      <a:r>
                        <a:rPr lang="en-GB" sz="1800" baseline="-25000">
                          <a:effectLst/>
                        </a:rPr>
                        <a:t>1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m</a:t>
                      </a:r>
                      <a:r>
                        <a:rPr lang="en-GB" sz="1800" baseline="-25000">
                          <a:effectLst/>
                        </a:rPr>
                        <a:t>SRS,2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N</a:t>
                      </a:r>
                      <a:r>
                        <a:rPr lang="en-GB" sz="1800" baseline="-25000">
                          <a:effectLst/>
                        </a:rPr>
                        <a:t>2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m</a:t>
                      </a:r>
                      <a:r>
                        <a:rPr lang="en-GB" sz="1800" baseline="-25000">
                          <a:effectLst/>
                        </a:rPr>
                        <a:t>SRS,3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N</a:t>
                      </a:r>
                      <a:r>
                        <a:rPr lang="en-GB" sz="1800" baseline="-25000">
                          <a:effectLst/>
                        </a:rPr>
                        <a:t>3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18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72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1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24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3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ko-K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ko-K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4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The values are not same with LTE’s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19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72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1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36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2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12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3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4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GB" sz="1800" smtClean="0">
                          <a:effectLst/>
                        </a:rPr>
                        <a:t> 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kumimoji="1"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12(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kumimoji="1" lang="en-US" altLang="ko-KR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srs,2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≠</a:t>
                      </a:r>
                    </a:p>
                    <a:p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(m</a:t>
                      </a:r>
                      <a:r>
                        <a:rPr kumimoji="1" lang="en-US" altLang="ko-KR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srs,3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)* </a:t>
                      </a:r>
                      <a:r>
                        <a:rPr kumimoji="1" lang="en-US" altLang="ko-KR" sz="16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</a:t>
                      </a:r>
                      <a:r>
                        <a:rPr kumimoji="1" lang="en-US" altLang="ko-KR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22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88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1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44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2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  <a:endParaRPr lang="ko-K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ko-K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4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1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kumimoji="1" lang="en-US" altLang="ko-KR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kumimoji="1" lang="en-US" altLang="ko-KR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</a:t>
                      </a:r>
                      <a:r>
                        <a:rPr kumimoji="1"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srs,2)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is not multiple of 4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29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120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1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24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5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12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2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4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ko-K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kumimoji="1"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12(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kumimoji="1" lang="en-US" altLang="ko-KR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srs,2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≠</a:t>
                      </a:r>
                    </a:p>
                    <a:p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(m</a:t>
                      </a:r>
                      <a:r>
                        <a:rPr kumimoji="1" lang="en-US" altLang="ko-KR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srs,3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)* </a:t>
                      </a:r>
                      <a:r>
                        <a:rPr kumimoji="1" lang="en-US" altLang="ko-KR" sz="16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</a:t>
                      </a:r>
                      <a:r>
                        <a:rPr kumimoji="1" lang="en-US" altLang="ko-KR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  <a:tr h="684076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effectLst/>
                        </a:rPr>
                        <a:t>62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272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1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effectLst/>
                        </a:rPr>
                        <a:t>136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effectLst/>
                        </a:rPr>
                        <a:t>2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solidFill>
                            <a:srgbClr val="FF0000"/>
                          </a:solidFill>
                          <a:effectLst/>
                        </a:rPr>
                        <a:t>44</a:t>
                      </a:r>
                      <a:endParaRPr lang="ko-K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ko-KR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effectLst/>
                        </a:rPr>
                        <a:t>4</a:t>
                      </a:r>
                      <a:endParaRPr lang="ko-K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effectLst/>
                        </a:rPr>
                        <a:t>11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굴림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136(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kumimoji="1" lang="en-US" altLang="ko-KR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srs,1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 </a:t>
                      </a:r>
                      <a:r>
                        <a:rPr kumimoji="1"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≠</a:t>
                      </a:r>
                      <a:endParaRPr lang="en-US" altLang="ko-KR" sz="1600" baseline="0" dirty="0" smtClean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r>
                        <a:rPr lang="en-US" altLang="ko-KR" sz="16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44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(m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srs,2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)* </a:t>
                      </a:r>
                      <a:r>
                        <a:rPr lang="en-US" altLang="ko-KR" sz="16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(N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  <a:r>
                        <a:rPr lang="en-US" altLang="ko-KR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7544" y="309699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Arial"/>
                <a:ea typeface="굴림" pitchFamily="50" charset="-127"/>
                <a:cs typeface="Times New Roman" pitchFamily="18" charset="0"/>
              </a:rPr>
              <a:t> </a:t>
            </a:r>
            <a:endParaRPr kumimoji="1" lang="en-US" altLang="ko-KR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Arial"/>
                <a:ea typeface="굴림" pitchFamily="50" charset="-127"/>
                <a:cs typeface="Times New Roman" pitchFamily="18" charset="0"/>
              </a:rPr>
              <a:t> </a:t>
            </a:r>
            <a:endParaRPr kumimoji="1" lang="en-US" altLang="ko-KR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Arial"/>
                <a:ea typeface="굴림" pitchFamily="50" charset="-127"/>
                <a:cs typeface="Times New Roman" pitchFamily="18" charset="0"/>
              </a:rPr>
              <a:t> </a:t>
            </a:r>
            <a:endParaRPr kumimoji="1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5877272"/>
            <a:ext cx="5939036" cy="90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1919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417F3B-75D4-499F-A0DA-E2D64514C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E99FA2-0291-40FE-B358-349DC3608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The rows of (18,19,22,29 and 62) in agreed table on SRS bandwidth configuration should be modified as follows : </a:t>
            </a:r>
          </a:p>
          <a:p>
            <a:pPr lvl="0"/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F7DB76-A989-4C17-A4B1-AE9125B2F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3</a:t>
            </a:fld>
            <a:endParaRPr kumimoji="1" lang="ja-JP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92896"/>
            <a:ext cx="6736286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0155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192</Words>
  <Application>Microsoft Office PowerPoint</Application>
  <PresentationFormat>화면 슬라이드 쇼(4:3)</PresentationFormat>
  <Paragraphs>86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1" baseType="lpstr">
      <vt:lpstr>ＭＳ Ｐゴシック</vt:lpstr>
      <vt:lpstr>宋体</vt:lpstr>
      <vt:lpstr>굴림</vt:lpstr>
      <vt:lpstr>맑은 고딕</vt:lpstr>
      <vt:lpstr>Arial</vt:lpstr>
      <vt:lpstr>Calibri</vt:lpstr>
      <vt:lpstr>Times New Roman</vt:lpstr>
      <vt:lpstr>Office ​​テーマ</vt:lpstr>
      <vt:lpstr>WF on SRS bandwidth configuration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유현일/선행무선기술Lab.(네트워크)/Senior Engineer/삼성전자</cp:lastModifiedBy>
  <cp:revision>342</cp:revision>
  <dcterms:created xsi:type="dcterms:W3CDTF">2017-01-16T18:53:25Z</dcterms:created>
  <dcterms:modified xsi:type="dcterms:W3CDTF">2017-11-28T02:54:39Z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42260215F33187FCCCD0E85F1CD3B324C0BC973C00C46339AD05ACD172B337DE</vt:lpwstr>
  </property>
  <property fmtid="{D5CDD505-2E9C-101B-9397-08002B2CF9AE}" pid="2" name="NSCPROP">
    <vt:lpwstr>NSCCustomProperty</vt:lpwstr>
  </property>
  <property fmtid="{D5CDD505-2E9C-101B-9397-08002B2CF9AE}" pid="3" name="NSCPROP_SA">
    <vt:lpwstr>C:\Users\Hyunil\Desktop\R1-171xxxx_WF on SRS bandwidth conf_v1.pptx</vt:lpwstr>
  </property>
</Properties>
</file>