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53" autoAdjust="0"/>
    <p:restoredTop sz="94660"/>
  </p:normalViewPr>
  <p:slideViewPr>
    <p:cSldViewPr>
      <p:cViewPr>
        <p:scale>
          <a:sx n="100" d="100"/>
          <a:sy n="100" d="100"/>
        </p:scale>
        <p:origin x="-648" y="6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CWS adjustment for AUL with HARQ-ACK reception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Huawei, </a:t>
            </a:r>
            <a:r>
              <a:rPr lang="en-US" altLang="zh-CN" dirty="0" smtClean="0"/>
              <a:t>HiSilicon, Ericsson, Intel, Nokia, Nokia Shanghai Bell, </a:t>
            </a:r>
            <a:r>
              <a:rPr lang="en-US" altLang="zh-CN" dirty="0" err="1" smtClean="0"/>
              <a:t>CableLabs</a:t>
            </a:r>
            <a:r>
              <a:rPr lang="en-US" altLang="zh-CN" dirty="0" smtClean="0"/>
              <a:t>, WILUS, </a:t>
            </a:r>
            <a:r>
              <a:rPr lang="en-US" altLang="zh-CN" dirty="0" smtClean="0"/>
              <a:t>Broadcom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79512" y="260945"/>
            <a:ext cx="4495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3GPP TSG RAN1 #</a:t>
            </a:r>
            <a:r>
              <a:rPr lang="sv-SE" altLang="ko-KR" b="1" dirty="0" smtClean="0">
                <a:latin typeface="Calibri" pitchFamily="34" charset="0"/>
                <a:cs typeface="Times New Roman" pitchFamily="18" charset="0"/>
              </a:rPr>
              <a:t>91</a:t>
            </a:r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	</a:t>
            </a:r>
          </a:p>
          <a:p>
            <a:r>
              <a:rPr lang="en-US" altLang="zh-CN" b="1" dirty="0" smtClean="0"/>
              <a:t>Reno, USA, 27 November – 1 December 2017 </a:t>
            </a:r>
            <a:r>
              <a:rPr lang="sv-SE" altLang="ko-KR" b="1" dirty="0" smtClean="0">
                <a:latin typeface="Calibri" pitchFamily="34" charset="0"/>
                <a:cs typeface="Times New Roman" pitchFamily="18" charset="0"/>
              </a:rPr>
              <a:t>Agenda </a:t>
            </a:r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Item: </a:t>
            </a:r>
            <a:r>
              <a:rPr lang="sv-SE" altLang="ko-KR" b="1" dirty="0" smtClean="0">
                <a:latin typeface="Calibri" pitchFamily="34" charset="0"/>
                <a:cs typeface="Times New Roman" pitchFamily="18" charset="0"/>
              </a:rPr>
              <a:t>6.2.2.2.3</a:t>
            </a:r>
            <a:endParaRPr lang="sv-SE" altLang="ko-KR" b="1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5" name="직사각형 5"/>
          <p:cNvSpPr>
            <a:spLocks noChangeArrowheads="1"/>
          </p:cNvSpPr>
          <p:nvPr/>
        </p:nvSpPr>
        <p:spPr bwMode="auto">
          <a:xfrm>
            <a:off x="7696200" y="152400"/>
            <a:ext cx="13163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 dirty="0" smtClean="0"/>
              <a:t>R1-1721269</a:t>
            </a:r>
            <a:endParaRPr lang="ko-KR" altLang="en-US" b="1" dirty="0"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dirty="0" smtClean="0"/>
              <a:t>For R14 </a:t>
            </a:r>
            <a:r>
              <a:rPr lang="en-US" altLang="zh-CN" dirty="0" err="1" smtClean="0"/>
              <a:t>eLAA</a:t>
            </a:r>
            <a:r>
              <a:rPr lang="en-US" altLang="zh-CN" dirty="0" smtClean="0"/>
              <a:t>, the UE will update the CWS for all priority classes based on the reception of UL grant</a:t>
            </a:r>
          </a:p>
          <a:p>
            <a:pPr lvl="1"/>
            <a:r>
              <a:rPr lang="en-US" altLang="zh-CN" dirty="0" smtClean="0"/>
              <a:t>The CWS is reset to the minimum value </a:t>
            </a:r>
            <a:r>
              <a:rPr lang="en-GB" altLang="zh-CN" dirty="0" smtClean="0"/>
              <a:t>if the NDI value for at least one HARQ process associated with </a:t>
            </a:r>
            <a:r>
              <a:rPr lang="en-GB" altLang="zh-CN" dirty="0" err="1" smtClean="0"/>
              <a:t>HARQ_ID_ref</a:t>
            </a:r>
            <a:r>
              <a:rPr lang="en-GB" altLang="zh-CN" dirty="0" smtClean="0"/>
              <a:t> is toggled</a:t>
            </a:r>
          </a:p>
          <a:p>
            <a:pPr lvl="1"/>
            <a:r>
              <a:rPr lang="en-GB" altLang="zh-CN" dirty="0" smtClean="0"/>
              <a:t>Otherwise, increase the CWS to next higher value</a:t>
            </a:r>
          </a:p>
          <a:p>
            <a:r>
              <a:rPr lang="en-US" altLang="zh-CN" dirty="0" err="1" smtClean="0"/>
              <a:t>HARQ_ID_ref</a:t>
            </a:r>
            <a:r>
              <a:rPr lang="en-US" altLang="zh-CN" dirty="0" smtClean="0"/>
              <a:t> is the </a:t>
            </a:r>
            <a:r>
              <a:rPr lang="en-GB" altLang="zh-CN" dirty="0" smtClean="0"/>
              <a:t>HARQ process ID</a:t>
            </a:r>
            <a:r>
              <a:rPr lang="en-US" altLang="zh-CN" dirty="0" smtClean="0"/>
              <a:t> of UL-SCH in reference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</a:t>
            </a:r>
          </a:p>
          <a:p>
            <a:r>
              <a:rPr lang="en-GB" altLang="zh-CN" dirty="0" smtClean="0"/>
              <a:t>For R15 AUL UE, the AUL UE can follow the same rule to adjust the CWS before performing Cat.4 LBT</a:t>
            </a:r>
            <a:endParaRPr lang="en-US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5328592"/>
          </a:xfrm>
        </p:spPr>
        <p:txBody>
          <a:bodyPr>
            <a:normAutofit fontScale="47500" lnSpcReduction="20000"/>
          </a:bodyPr>
          <a:lstStyle/>
          <a:p>
            <a:r>
              <a:rPr lang="en-US" altLang="zh-CN" dirty="0" smtClean="0"/>
              <a:t>Proposal : If the UE receives a UL grant or an AUL-DFI, the contention window size for all the priority classes is adjusted as following:</a:t>
            </a:r>
            <a:endParaRPr lang="zh-CN" altLang="zh-CN" dirty="0" smtClean="0"/>
          </a:p>
          <a:p>
            <a:r>
              <a:rPr lang="en-US" altLang="zh-CN" dirty="0" smtClean="0"/>
              <a:t>The contention window size at the UE is reset for all the priority classes if: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 A UL grant is received and the NDI bit for at least one of the active HARQ processes (i.e. TB not disabled) associated with </a:t>
            </a:r>
            <a:r>
              <a:rPr lang="en-US" altLang="zh-CN" dirty="0" err="1" smtClean="0"/>
              <a:t>HARQ_ID_ref</a:t>
            </a:r>
            <a:r>
              <a:rPr lang="en-US" altLang="zh-CN" dirty="0" smtClean="0"/>
              <a:t> is toggled ; OR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An AUL-DFI is received and indicates ACK for at least one of the active HARQ processes (i.e. TB not disabled) associated with </a:t>
            </a:r>
            <a:r>
              <a:rPr lang="en-US" altLang="zh-CN" dirty="0" err="1" smtClean="0"/>
              <a:t>HARQ_ID_ref</a:t>
            </a:r>
            <a:endParaRPr lang="zh-CN" altLang="zh-CN" dirty="0" smtClean="0"/>
          </a:p>
          <a:p>
            <a:r>
              <a:rPr lang="en-US" altLang="zh-CN" dirty="0" smtClean="0"/>
              <a:t>The contention window size of all priority classes at the UE is increased to the next higher value if: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 UL grant is received and the NDI bit(s) of all the active HARQ </a:t>
            </a:r>
            <a:r>
              <a:rPr lang="en-US" altLang="zh-CN" dirty="0" err="1" smtClean="0"/>
              <a:t>processe</a:t>
            </a:r>
            <a:r>
              <a:rPr lang="en-US" altLang="zh-CN" dirty="0" smtClean="0"/>
              <a:t>(s) for the reference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are not toggled; OR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 UL grant is received and does not </a:t>
            </a:r>
            <a:r>
              <a:rPr lang="en-US" altLang="zh-CN" sz="2700" dirty="0" smtClean="0"/>
              <a:t>schedule any active HARQ process (i.e. TB not disabled) for the reference </a:t>
            </a:r>
            <a:r>
              <a:rPr lang="en-US" altLang="zh-CN" sz="2700" dirty="0" err="1" smtClean="0"/>
              <a:t>subframe</a:t>
            </a:r>
            <a:r>
              <a:rPr lang="en-US" altLang="zh-CN" sz="2700" dirty="0" smtClean="0"/>
              <a:t>; OR</a:t>
            </a:r>
            <a:endParaRPr lang="zh-CN" altLang="zh-CN" sz="2700" dirty="0" smtClean="0"/>
          </a:p>
          <a:p>
            <a:pPr lvl="1"/>
            <a:r>
              <a:rPr lang="en-US" altLang="zh-CN" dirty="0" smtClean="0"/>
              <a:t>An AUL-DFI is received and indicates NACK for every active HARQ process for the reference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.</a:t>
            </a:r>
            <a:endParaRPr lang="zh-CN" altLang="zh-CN" dirty="0" smtClean="0"/>
          </a:p>
          <a:p>
            <a:r>
              <a:rPr lang="en-US" altLang="zh-CN" dirty="0" smtClean="0"/>
              <a:t>The CWS is reset to the minimum value if the maximum CWS is used for K consecutive LBT attempts for transmission only for the priority class for which maximum CWS is used for K consecutive LBT attempts.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K is selected by UE implementation from the set of values from (1, …,8).</a:t>
            </a:r>
            <a:endParaRPr lang="zh-CN" altLang="zh-CN" dirty="0" smtClean="0"/>
          </a:p>
          <a:p>
            <a:r>
              <a:rPr lang="en-US" altLang="zh-CN" dirty="0" smtClean="0"/>
              <a:t>The NDI value(s) received in the UL grant or the HARQ-ACK value(s) received in the earliest AUL-DFI after n_ref+3 is used for adjusting the CWS, where </a:t>
            </a:r>
            <a:r>
              <a:rPr lang="en-US" altLang="zh-CN" dirty="0" err="1" smtClean="0"/>
              <a:t>n_ref</a:t>
            </a:r>
            <a:r>
              <a:rPr lang="en-US" altLang="zh-CN" dirty="0" smtClean="0"/>
              <a:t> is the reference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.</a:t>
            </a:r>
            <a:endParaRPr lang="zh-CN" altLang="zh-CN" dirty="0" smtClean="0"/>
          </a:p>
          <a:p>
            <a:r>
              <a:rPr lang="en-US" altLang="zh-CN" dirty="0" err="1" smtClean="0"/>
              <a:t>HARQ_ID_ref</a:t>
            </a:r>
            <a:r>
              <a:rPr lang="en-US" altLang="zh-CN" dirty="0" smtClean="0"/>
              <a:t> is the HARQ ID of </a:t>
            </a:r>
            <a:r>
              <a:rPr lang="en-US" altLang="zh-CN" dirty="0" err="1" smtClean="0"/>
              <a:t>n_ref</a:t>
            </a:r>
            <a:r>
              <a:rPr lang="en-US" altLang="zh-CN" dirty="0" smtClean="0"/>
              <a:t>.</a:t>
            </a:r>
            <a:endParaRPr lang="zh-CN" altLang="zh-CN" dirty="0" smtClean="0"/>
          </a:p>
          <a:p>
            <a:r>
              <a:rPr lang="en-US" altLang="zh-CN" dirty="0" smtClean="0"/>
              <a:t>RAN1 shall specify the CWS adjustment for the case of no A/N reception until which the UE is not allowed to perform Cat.4 LBT and transmit AUL in case of no A/N  or UL grant reception.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FFS: Handling of ACK/NACK or UL grant in case multiple consecutive recent Cat.4 LBT AUL bursts were transmitted without waiting for any AUL-DFI or UL grant.</a:t>
            </a:r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</TotalTime>
  <Words>164</Words>
  <Application>Microsoft Office PowerPoint</Application>
  <PresentationFormat>全屏显示(4:3)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CWS adjustment for AUL with HARQ-ACK reception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Mode1 for UL partial subframe</dc:title>
  <dc:creator>Xiayuan (XiaYuan, WN)</dc:creator>
  <cp:lastModifiedBy>HW</cp:lastModifiedBy>
  <cp:revision>92</cp:revision>
  <dcterms:created xsi:type="dcterms:W3CDTF">2017-08-18T03:29:48Z</dcterms:created>
  <dcterms:modified xsi:type="dcterms:W3CDTF">2017-11-30T19:55:37Z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(3)qqBCQ6G9b6fAmjUyfy80Wk1Cv7HwOJOzWo4Z8IY3oEB3g4IOa33L6aMerFTM8SLWSHITg/6I
iJ8wdiuxxFEy3j0NHM1xinu7BTp4M4w4RLKevHdjqF2vY9mmkk8m5sluSaH20XHAQ6UTyHRR
2xplSN/r7QkgCf2/JxrR1+tWTyS6LQWzkOWV8rffmOdG9kkhO0/BzUMxRIA+MFuDmJL36ui/
6bzucfYxpTB/opVCu1</vt:lpwstr>
  </property>
  <property fmtid="{D5CDD505-2E9C-101B-9397-08002B2CF9AE}" pid="3" name="_2015_ms_pID_7253431">
    <vt:lpwstr>mBuzbXg6F+Rpkiw2Ye8px3RC0j2bssddbY9znbSHY/9yzPmdArSwqb
vpmEBlG0/vbOgz1bwRLP1iJ8vhShMyzQR/AhbqIeCsvLhLcjKz9F3ZnBcMy7qIEc1hp3H1fS
+LATay9B6jxnNj3jL2Q7f7XQuLLI6kFehdcjSBdPtfy41RiKLUk4LRNw/6HG0NrsG3EafEiX
QouF2Y03ES6y3eE12zL826Vr2/sHliT1YuWX</vt:lpwstr>
  </property>
  <property fmtid="{D5CDD505-2E9C-101B-9397-08002B2CF9AE}" pid="4" name="_2015_ms_pID_7253432">
    <vt:lpwstr>UZnBDzeBQpSeqF/nGnkLWRA=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1512071720</vt:lpwstr>
  </property>
</Properties>
</file>