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0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Sub-PRB Subcarriers and Modulation Option1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12671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Sierra Wireless, Qualcomm, Sony, Ericsson,[Orange],[</a:t>
            </a:r>
            <a:r>
              <a:rPr lang="en-US" sz="3600" dirty="0" err="1"/>
              <a:t>Nokia,NSB</a:t>
            </a:r>
            <a:r>
              <a:rPr lang="en-US" sz="3600" dirty="0"/>
              <a:t>],[Verizon],[at&amp;t] </a:t>
            </a: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</a:rPr>
              <a:t>…</a:t>
            </a:r>
            <a:endParaRPr lang="en-US" i="1" dirty="0"/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119016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#91  							</a:t>
            </a:r>
            <a:r>
              <a:rPr lang="en-US" altLang="ko-KR" sz="2400" b="1" dirty="0">
                <a:latin typeface="Calibri" pitchFamily="34" charset="0"/>
                <a:cs typeface="Times New Roman" pitchFamily="18" charset="0"/>
              </a:rPr>
              <a:t>R1-1721267</a:t>
            </a:r>
          </a:p>
          <a:p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Reno, USA, Nov27-Dec 1st 2017</a:t>
            </a:r>
          </a:p>
          <a:p>
            <a:r>
              <a:rPr lang="en-US" altLang="zh-CN" b="1" dirty="0">
                <a:latin typeface="Calibri" pitchFamily="34" charset="0"/>
                <a:cs typeface="Times New Roman" pitchFamily="18" charset="0"/>
              </a:rPr>
              <a:t>A</a:t>
            </a:r>
            <a:r>
              <a:rPr lang="en-CA" altLang="zh-CN" b="1" dirty="0" err="1">
                <a:latin typeface="Calibri" pitchFamily="34" charset="0"/>
                <a:cs typeface="Times New Roman" pitchFamily="18" charset="0"/>
              </a:rPr>
              <a:t>genda</a:t>
            </a:r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 6.2.5.6 UL Spectral Efficiency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9E668-D5D0-4E68-9B11-99561A222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5AF4E5-25E4-45D3-A029-60982F2D65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CA" dirty="0"/>
              <a:t>Working assumption</a:t>
            </a:r>
          </a:p>
          <a:p>
            <a:pPr lvl="0"/>
            <a:r>
              <a:rPr lang="en-CA" dirty="0"/>
              <a:t>For Sub-PRB transmissions the following shall be supported:</a:t>
            </a:r>
          </a:p>
          <a:p>
            <a:pPr lvl="1"/>
            <a:r>
              <a:rPr lang="en-CA" dirty="0"/>
              <a:t>Option 1 includes only the following</a:t>
            </a:r>
          </a:p>
          <a:p>
            <a:pPr lvl="2"/>
            <a:r>
              <a:rPr lang="en-CA" dirty="0"/>
              <a:t>6 subcarriers with QPSK modulation</a:t>
            </a:r>
          </a:p>
          <a:p>
            <a:pPr lvl="2"/>
            <a:r>
              <a:rPr lang="en-CA" dirty="0"/>
              <a:t>3 subcarriers with QPSK modulation</a:t>
            </a:r>
          </a:p>
          <a:p>
            <a:pPr lvl="2"/>
            <a:r>
              <a:rPr lang="en-CA" dirty="0"/>
              <a:t>2 subcarriers with Pi/2 BPSK modulation</a:t>
            </a:r>
          </a:p>
          <a:p>
            <a:pPr lvl="1"/>
            <a:r>
              <a:rPr lang="en-CA" dirty="0"/>
              <a:t>Option 2 includes only the following</a:t>
            </a:r>
          </a:p>
          <a:p>
            <a:pPr lvl="2"/>
            <a:r>
              <a:rPr lang="en-CA" dirty="0"/>
              <a:t>4 subcarriers with QPSK modulation</a:t>
            </a:r>
          </a:p>
          <a:p>
            <a:pPr lvl="2"/>
            <a:r>
              <a:rPr lang="en-CA" dirty="0"/>
              <a:t>2 subcarriers with Pi/2 BPSK modulation</a:t>
            </a:r>
          </a:p>
          <a:p>
            <a:pPr lvl="1"/>
            <a:r>
              <a:rPr lang="en-CA" dirty="0"/>
              <a:t>Option 3 includes only the following</a:t>
            </a:r>
          </a:p>
          <a:p>
            <a:pPr lvl="2"/>
            <a:r>
              <a:rPr lang="en-CA" dirty="0"/>
              <a:t>6 subcarriers with QPSK modulation</a:t>
            </a:r>
          </a:p>
          <a:p>
            <a:pPr lvl="2"/>
            <a:r>
              <a:rPr lang="en-CA" dirty="0"/>
              <a:t>3 subcarriers with QPSK modulation</a:t>
            </a:r>
          </a:p>
          <a:p>
            <a:pPr lvl="1"/>
            <a:r>
              <a:rPr lang="en-CA" dirty="0"/>
              <a:t>Select one of options 1, 2 and 3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741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838200" y="1850009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Chose option 1 with t</a:t>
            </a:r>
            <a:r>
              <a:rPr lang="en-CA" dirty="0"/>
              <a:t>he following changes: </a:t>
            </a:r>
          </a:p>
          <a:p>
            <a:pPr lvl="0" indent="39688"/>
            <a:r>
              <a:rPr lang="en-US" dirty="0"/>
              <a:t>For Sub-PRB allocation, only the following are supported</a:t>
            </a:r>
            <a:r>
              <a:rPr lang="en-CA" dirty="0"/>
              <a:t>: </a:t>
            </a:r>
          </a:p>
          <a:p>
            <a:pPr lvl="1"/>
            <a:r>
              <a:rPr lang="en-US" dirty="0"/>
              <a:t>6 subcarriers with SC-FDMA QPSK modulation, at least for CE Mode A</a:t>
            </a:r>
            <a:endParaRPr lang="en-CA" dirty="0"/>
          </a:p>
          <a:p>
            <a:pPr lvl="2"/>
            <a:r>
              <a:rPr lang="en-US" dirty="0"/>
              <a:t>FFS: CE Mode B</a:t>
            </a:r>
            <a:endParaRPr lang="en-CA" dirty="0"/>
          </a:p>
          <a:p>
            <a:pPr lvl="1"/>
            <a:r>
              <a:rPr lang="en-US" dirty="0"/>
              <a:t>3 subcarriers with SC-FDMA QPSK modulation</a:t>
            </a:r>
            <a:endParaRPr lang="en-CA" dirty="0"/>
          </a:p>
          <a:p>
            <a:pPr lvl="1"/>
            <a:r>
              <a:rPr lang="en-US" dirty="0"/>
              <a:t>3 subcarriers with SC-FDMA Pi/2 BPSK modulation </a:t>
            </a:r>
            <a:endParaRPr lang="en-CA" dirty="0"/>
          </a:p>
          <a:p>
            <a:pPr lvl="2"/>
            <a:r>
              <a:rPr lang="en-CA" dirty="0"/>
              <a:t>The Pi/2 rotation is performed across SC-FDMA symbols</a:t>
            </a:r>
          </a:p>
          <a:p>
            <a:pPr lvl="2"/>
            <a:r>
              <a:rPr lang="en-US" dirty="0"/>
              <a:t>Use only 2 adjacent subcarriers out of the 3 allocated subcarriers with DFT-spread of length 2</a:t>
            </a:r>
          </a:p>
          <a:p>
            <a:pPr lvl="3"/>
            <a:r>
              <a:rPr lang="en-US" dirty="0"/>
              <a:t>FFS: which 2 subcarriers out of the 3 allocated subcarriers are used</a:t>
            </a:r>
          </a:p>
          <a:p>
            <a:pPr lvl="3"/>
            <a:r>
              <a:rPr lang="en-US" dirty="0"/>
              <a:t>The location of 2 used subcarriers shall be specified or semi-statically configured</a:t>
            </a:r>
            <a:endParaRPr lang="en-CA" dirty="0"/>
          </a:p>
          <a:p>
            <a:pPr lvl="1"/>
            <a:r>
              <a:rPr lang="en-US" dirty="0"/>
              <a:t>FFS: Other PAPR reduction techniques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5595</TotalTime>
  <Words>227</Words>
  <Application>Microsoft Office PowerPoint</Application>
  <PresentationFormat>Widescreen</PresentationFormat>
  <Paragraphs>31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等线</vt:lpstr>
      <vt:lpstr>맑은 고딕</vt:lpstr>
      <vt:lpstr>Arial</vt:lpstr>
      <vt:lpstr>Calibri</vt:lpstr>
      <vt:lpstr>Calibri Light</vt:lpstr>
      <vt:lpstr>Times New Roman</vt:lpstr>
      <vt:lpstr>Office Theme</vt:lpstr>
      <vt:lpstr>WF on Sub-PRB Subcarriers and Modulation Option1</vt:lpstr>
      <vt:lpstr>Background</vt:lpstr>
      <vt:lpstr>Proposal: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Gus Vos</cp:lastModifiedBy>
  <cp:revision>183</cp:revision>
  <dcterms:created xsi:type="dcterms:W3CDTF">2017-05-15T09:46:56Z</dcterms:created>
  <dcterms:modified xsi:type="dcterms:W3CDTF">2017-11-30T19:52:48Z</dcterms:modified>
</cp:coreProperties>
</file>