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/>
              <a:t>modulation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Qualcomm, Intel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R1-1721244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3GPP TSG RAN WG1 Meeting #91</a:t>
            </a:r>
          </a:p>
          <a:p>
            <a:r>
              <a:rPr lang="en-US" b="1" dirty="0"/>
              <a:t>Reno, USA, 27</a:t>
            </a:r>
            <a:r>
              <a:rPr lang="en-US" b="1" baseline="30000" dirty="0"/>
              <a:t>th</a:t>
            </a:r>
            <a:r>
              <a:rPr lang="en-US" b="1" dirty="0"/>
              <a:t> November – 1</a:t>
            </a:r>
            <a:r>
              <a:rPr lang="en-US" b="1" baseline="30000" dirty="0"/>
              <a:t>st</a:t>
            </a:r>
            <a:r>
              <a:rPr lang="en-US" b="1" dirty="0"/>
              <a:t> December 2017</a:t>
            </a:r>
          </a:p>
          <a:p>
            <a:r>
              <a:rPr lang="en-US" b="1" dirty="0"/>
              <a:t>A.I 6.1.7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3300" dirty="0"/>
              <a:t>Contributions R1-1707875 / R1-1720390 show potential issues with the current MCS/TBS mapping which cannot demonstrate optimal performance in some scenarios due to different overhead assumptions.</a:t>
            </a:r>
          </a:p>
          <a:p>
            <a:pPr hangingPunct="0"/>
            <a:r>
              <a:rPr lang="en-US" sz="3300" dirty="0"/>
              <a:t>Contribution R1-1721055 shows that there is no performance issue based on the mostly similar simulation assumptions to R1-1707875.</a:t>
            </a:r>
          </a:p>
          <a:p>
            <a:pPr lvl="1" hangingPunct="0"/>
            <a:endParaRPr lang="en-US" sz="2900" dirty="0"/>
          </a:p>
          <a:p>
            <a:pPr marL="0" indent="0" hangingPunc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9177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200" dirty="0"/>
              <a:t>•	RAN1 to consider one of the following solutions to this issue in Rel-15 under TEI-15:</a:t>
            </a:r>
          </a:p>
          <a:p>
            <a:pPr marL="457200" lvl="1" indent="0">
              <a:buNone/>
            </a:pPr>
            <a:r>
              <a:rPr lang="en-US" sz="2800" dirty="0"/>
              <a:t>•	Solution 1: Select modulation scheme based on TBS and number of REs used for rate matching.</a:t>
            </a:r>
          </a:p>
          <a:p>
            <a:pPr marL="457200" lvl="1" indent="0">
              <a:buNone/>
            </a:pPr>
            <a:r>
              <a:rPr lang="en-US" sz="2800" dirty="0"/>
              <a:t>•	Solution 2: Introduce “Modulation overriding” field in DCI to change the modulation scheme.</a:t>
            </a:r>
          </a:p>
          <a:p>
            <a:pPr marL="457200" lvl="1" indent="0">
              <a:buNone/>
            </a:pPr>
            <a:r>
              <a:rPr lang="en-US" sz="2800" dirty="0"/>
              <a:t>•	Solution 3: Introduce an alternative table for 256QAM by RRC configuration.</a:t>
            </a:r>
          </a:p>
          <a:p>
            <a:pPr marL="457200" lvl="1" indent="0">
              <a:buNone/>
            </a:pPr>
            <a:r>
              <a:rPr lang="en-US" sz="2800" dirty="0"/>
              <a:t>•	Solution 4: Extend the MCS field in DCI to 6 bits, and introduce overlapped entries with different modulation scheme.</a:t>
            </a:r>
          </a:p>
          <a:p>
            <a:pPr marL="457200" lvl="1" indent="0">
              <a:buNone/>
            </a:pPr>
            <a:r>
              <a:rPr lang="en-US" sz="2800" dirty="0"/>
              <a:t>•	Study the possibility of a single MCS table covering from QPSK to 1024QAM.</a:t>
            </a:r>
          </a:p>
          <a:p>
            <a:pPr marL="457200" lvl="1" indent="0">
              <a:buNone/>
            </a:pPr>
            <a:r>
              <a:rPr lang="en-US" sz="2800" dirty="0"/>
              <a:t>•	Solution 5: N_RB scaling for TBS selection (similar to TBS selection for special subframes)</a:t>
            </a:r>
          </a:p>
          <a:p>
            <a:pPr marL="0" indent="0">
              <a:buNone/>
            </a:pPr>
            <a:r>
              <a:rPr lang="en-US" sz="3200" dirty="0"/>
              <a:t>•	No changes to Rel-12/13/14 64QAM/256 QAM TBS/MCS entries</a:t>
            </a:r>
          </a:p>
          <a:p>
            <a:pPr marL="457200" lvl="1" indent="0">
              <a:buNone/>
            </a:pPr>
            <a:endParaRPr lang="en-US" sz="2800" dirty="0"/>
          </a:p>
          <a:p>
            <a:pPr lvl="1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80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modulation enhancements</vt:lpstr>
      <vt:lpstr>Background: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29</cp:revision>
  <dcterms:created xsi:type="dcterms:W3CDTF">2017-05-15T09:46:56Z</dcterms:created>
  <dcterms:modified xsi:type="dcterms:W3CDTF">2017-11-30T16:19:54Z</dcterms:modified>
</cp:coreProperties>
</file>