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AC3A9E-97A7-4E46-9B79-21D02CDAD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4F9AB1-6B01-4560-AF1A-A38186A4F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6DA1D6F-5A49-44CF-B00B-D0083D9DB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FDA85D-E136-4C01-9D2D-80007082B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EE19A81-2D1E-46D3-95F8-4A67BD1DF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3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78E5774-847B-4CCE-A0AB-56545F04C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B8D2F44-CCFA-445E-A2A2-65DAE8AC84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1E505C1-D7C2-4E62-977E-4CAFFE251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29478B5-D22A-4943-8A19-2FCDEDF23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C949F0-47CD-46F0-BC31-C0363263D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5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837E05D-4673-4676-8C94-F9C5DCE24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06D8464-4CC2-4DAA-9CB6-F2C45AE9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06D6517-E0F8-4A4B-9473-5BA474415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D71BF17-95CE-46CC-9CE6-7C33B2EB1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1563EAF-C44A-4236-A679-8FB784DB6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57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5DAB8C-2C88-4BC7-8060-090A45AD8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7AAD29-0972-4C84-A064-C15575352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95608BF-8E30-4E8B-8AA5-FD33E61E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9FF8D16-B234-4656-A189-6D5138717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7029FFA-4749-4AFF-9429-6F5F66826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2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280FA9-57FC-41A3-BCA6-1A1D92A2B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B674247-8ABF-458B-99B8-C3DC3F5C4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9CBA8B4-6912-48C0-8757-1DE220AF2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1A41344-C8E2-4F03-9370-6570C1375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95E549C-EB94-473A-B0DA-62E146975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0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6CFD7E-5A59-4D3C-BB6E-6BD275574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8A1791D-672B-4DA4-B5B4-F66E0DFA3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4A003E2-C11E-4BA3-8E3F-23BEF5D30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24DD5A1-5E4C-4041-A067-057664CF7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698A138-446F-4E4D-B29D-C7FCB45EA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27415BB-1069-4F00-882D-B55CF909F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C3EC0B-A58D-4175-8634-89EBC40D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3847B42-B281-47B5-8DC3-59AB70CE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E371643-4807-46A8-9A76-73F1F0753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02A4629C-C884-49E8-A36E-56CC8A7C74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FC99CDB-254F-4D71-B1DE-C0C86D8989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6F85EC6-2FE1-47D7-9014-59DC30B0F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77F6D0F-4B7F-4FCF-AEA2-BE912F9F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75B7A7E-4960-4297-8FFB-0E7149758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2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738FB7A-BAED-4789-BC21-DF9FDC25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0D23A5D-45F5-4107-9892-FF60ED0D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5DD36E9-A7B4-470B-8B2D-157BE26FC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FCD0F4B-746A-42ED-910A-EE75F710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8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86E28048-296A-4A7A-9109-5FD700088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8D5E575-779B-4E50-BCD7-47FF8E72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DF604A9-7D72-477D-BA51-1F0FA1A24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712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6B0B54-87EB-43BD-B93E-B15E8649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32F34CE-5292-42B7-9200-3F67F04BD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E54A817-A835-4E68-953A-D2EC44427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5426E82-E01F-401F-BA29-D455D25F1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43150A7-711A-485D-BA49-4C41A460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E558745-6627-4B07-807B-505567BB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13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11CB72-1FBA-4853-BD56-41A316900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0710D23-8D77-4F9B-9785-8876B224ED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412D278-C5D4-4612-A988-CBDF54D9A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073BB3-7E4E-4FC8-9C35-BFEB60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5DE9BF1-9115-454F-BCAC-9DB8179A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091C22D-8B77-4229-8537-CAA7F8DA0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37BA66E-6BCF-4FD7-9F68-EF87DB8CD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CB4219-CA9F-470C-804B-91952E52B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46C48D-132F-45BE-9432-E49844A80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091DE69-03BB-4E22-8C58-A660A7E95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147ED17-96C6-44B3-8E68-A28BA12F9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24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4DF0C3-3823-40BA-A321-913B0AD684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Option B CQI </a:t>
            </a:r>
            <a:r>
              <a:rPr lang="en-US" dirty="0"/>
              <a:t>table for efeMTC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5DFA45C-F019-4805-A446-E8B8AF0286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Sony, </a:t>
            </a:r>
            <a:r>
              <a:rPr lang="en-US" dirty="0" smtClean="0"/>
              <a:t>Ericsson, Sierra Wireless, Orange, Verizon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1B7EC89-2240-41C1-AA9C-40B0BAC17019}"/>
              </a:ext>
            </a:extLst>
          </p:cNvPr>
          <p:cNvSpPr/>
          <p:nvPr/>
        </p:nvSpPr>
        <p:spPr>
          <a:xfrm>
            <a:off x="388772" y="270787"/>
            <a:ext cx="11442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#91							</a:t>
            </a:r>
            <a:r>
              <a:rPr lang="en-US" altLang="ko-KR">
                <a:latin typeface="Calibri" pitchFamily="34" charset="0"/>
                <a:cs typeface="Times New Roman" pitchFamily="18" charset="0"/>
              </a:rPr>
              <a:t>	</a:t>
            </a:r>
            <a:r>
              <a:rPr lang="en-US" altLang="ko-KR" smtClean="0">
                <a:latin typeface="Calibri" pitchFamily="34" charset="0"/>
                <a:cs typeface="Times New Roman" pitchFamily="18" charset="0"/>
              </a:rPr>
              <a:t>R1-</a:t>
            </a:r>
            <a:r>
              <a:rPr lang="en-US" smtClean="0"/>
              <a:t>1721224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dirty="0"/>
              <a:t>Reno, Nevada, USA, November 27</a:t>
            </a:r>
            <a:r>
              <a:rPr lang="en-US" baseline="30000" dirty="0"/>
              <a:t>th</a:t>
            </a:r>
            <a:r>
              <a:rPr lang="en-US" dirty="0"/>
              <a:t> – December 1</a:t>
            </a:r>
            <a:r>
              <a:rPr lang="en-US" baseline="30000" dirty="0"/>
              <a:t>st</a:t>
            </a:r>
            <a:r>
              <a:rPr lang="en-US" dirty="0"/>
              <a:t>,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6.2.5.5</a:t>
            </a:r>
          </a:p>
        </p:txBody>
      </p:sp>
    </p:spTree>
    <p:extLst>
      <p:ext uri="{BB962C8B-B14F-4D97-AF65-F5344CB8AC3E}">
        <p14:creationId xmlns:p14="http://schemas.microsoft.com/office/powerpoint/2010/main" val="42912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BAFF19-A0E6-42E0-9E39-A5B6958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agreements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72FD0D-6C09-4238-BCA1-F654DDDB2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There is an open issue CQI table when a UE is configured both with 64QAM and </a:t>
            </a:r>
            <a:r>
              <a:rPr lang="en-GB" i="1" dirty="0"/>
              <a:t>csi-NumRepetitionCE-r13 </a:t>
            </a:r>
            <a:r>
              <a:rPr lang="en-GB" dirty="0"/>
              <a:t>&gt; 1</a:t>
            </a:r>
            <a:endParaRPr lang="sv-SE" dirty="0"/>
          </a:p>
          <a:p>
            <a:r>
              <a:rPr lang="en-GB" dirty="0"/>
              <a:t>The following agreements were made in RAN1#90bis (from chairman’s notes):</a:t>
            </a:r>
            <a:endParaRPr lang="en-US" dirty="0"/>
          </a:p>
          <a:p>
            <a:pPr lvl="1"/>
            <a:r>
              <a:rPr lang="en-GB" dirty="0"/>
              <a:t>RAN1 to design a solution to configure a UE with CSI reference resource comprising more than one subframe and 64QAM simultaneously.</a:t>
            </a:r>
            <a:endParaRPr lang="en-US" dirty="0"/>
          </a:p>
          <a:p>
            <a:pPr lvl="1"/>
            <a:r>
              <a:rPr lang="en-GB" dirty="0"/>
              <a:t>RAN1 to discuss the detailed solutions among the following options, where other options are not precluded:</a:t>
            </a:r>
            <a:endParaRPr lang="en-US" dirty="0"/>
          </a:p>
          <a:p>
            <a:pPr lvl="2"/>
            <a:r>
              <a:rPr lang="en-GB" dirty="0"/>
              <a:t>Option A: For </a:t>
            </a:r>
            <a:r>
              <a:rPr lang="en-GB" i="1" dirty="0"/>
              <a:t>csi-NumRepetitionCE-r13 </a:t>
            </a:r>
            <a:r>
              <a:rPr lang="en-GB" dirty="0"/>
              <a:t>&gt; 1, the UE assumes a CSI reference resource of 1 for 64QAM and </a:t>
            </a:r>
            <a:r>
              <a:rPr lang="en-GB" i="1" dirty="0"/>
              <a:t>csi-NumRepetitionCE-r13</a:t>
            </a:r>
            <a:r>
              <a:rPr lang="en-GB" dirty="0"/>
              <a:t> &gt; 1 for other modulation schemes.</a:t>
            </a:r>
            <a:endParaRPr lang="en-US" dirty="0"/>
          </a:p>
          <a:p>
            <a:pPr lvl="2"/>
            <a:r>
              <a:rPr lang="en-GB" dirty="0"/>
              <a:t>Option B: Redesign CQI table to have a more even spread of SNR values.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500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BAFF19-A0E6-42E0-9E39-A5B6958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72FD0D-6C09-4238-BCA1-F654DDDB2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The Option B CQI table avoids </a:t>
            </a:r>
            <a:r>
              <a:rPr lang="en-GB" dirty="0" smtClean="0"/>
              <a:t>reconfiguration as the UE traverses the cell</a:t>
            </a:r>
          </a:p>
          <a:p>
            <a:pPr lvl="0"/>
            <a:r>
              <a:rPr lang="en-GB" dirty="0" smtClean="0"/>
              <a:t>Option A table has CQI dead zones</a:t>
            </a:r>
            <a:endParaRPr lang="en-GB" dirty="0"/>
          </a:p>
          <a:p>
            <a:pPr lvl="0"/>
            <a:r>
              <a:rPr lang="en-GB" dirty="0" smtClean="0"/>
              <a:t>There are two views on the structure of Option B CQI reporting:</a:t>
            </a:r>
          </a:p>
          <a:p>
            <a:pPr lvl="1"/>
            <a:r>
              <a:rPr lang="en-GB" dirty="0" smtClean="0"/>
              <a:t>A single table, applicable for all </a:t>
            </a:r>
            <a:r>
              <a:rPr lang="en-GB" i="1" dirty="0" smtClean="0"/>
              <a:t>R</a:t>
            </a:r>
            <a:r>
              <a:rPr lang="en-GB" i="1" baseline="30000" dirty="0" smtClean="0"/>
              <a:t>CSI</a:t>
            </a:r>
            <a:r>
              <a:rPr lang="en-GB" i="1" dirty="0" smtClean="0"/>
              <a:t>,</a:t>
            </a:r>
            <a:r>
              <a:rPr lang="en-GB" dirty="0" smtClean="0"/>
              <a:t> that covers the whole repetition and code rate range for CE Mode A.</a:t>
            </a:r>
          </a:p>
          <a:p>
            <a:pPr lvl="1"/>
            <a:r>
              <a:rPr lang="en-GB" dirty="0" smtClean="0"/>
              <a:t>For each value of </a:t>
            </a:r>
            <a:r>
              <a:rPr lang="en-GB" i="1" dirty="0" smtClean="0"/>
              <a:t>R</a:t>
            </a:r>
            <a:r>
              <a:rPr lang="en-GB" i="1" baseline="30000" dirty="0" smtClean="0"/>
              <a:t>CSI</a:t>
            </a:r>
            <a:r>
              <a:rPr lang="en-GB" dirty="0" smtClean="0"/>
              <a:t>, there is a separate table that contains evenly spaced CQI entries from a repetition level of </a:t>
            </a:r>
            <a:r>
              <a:rPr lang="en-GB" i="1" dirty="0" smtClean="0"/>
              <a:t>R</a:t>
            </a:r>
            <a:r>
              <a:rPr lang="en-GB" i="1" baseline="30000" dirty="0" smtClean="0"/>
              <a:t>CSI</a:t>
            </a:r>
            <a:r>
              <a:rPr lang="en-GB" dirty="0" smtClean="0"/>
              <a:t> to 64QAM with a repetition of 1.</a:t>
            </a:r>
          </a:p>
          <a:p>
            <a:r>
              <a:rPr lang="en-GB" dirty="0" smtClean="0"/>
              <a:t>The number of tables impacts specification and </a:t>
            </a:r>
            <a:r>
              <a:rPr lang="en-GB" dirty="0" smtClean="0"/>
              <a:t>testing, hence a single CQI table is preferred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882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BAFF19-A0E6-42E0-9E39-A5B6958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table from R1-1720469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171241"/>
              </p:ext>
            </p:extLst>
          </p:nvPr>
        </p:nvGraphicFramePr>
        <p:xfrm>
          <a:off x="246970" y="1394849"/>
          <a:ext cx="3968567" cy="51468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0036"/>
                <a:gridCol w="1299273"/>
                <a:gridCol w="698485"/>
                <a:gridCol w="1230773"/>
              </a:tblGrid>
              <a:tr h="10935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CQI index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modulation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code rate x 1024 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Repetition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Out of range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QPSK 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32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QPSK 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207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QPSK 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266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QPSK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195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QPSK 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142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QPSK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266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QPSK 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453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QPSK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637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16QAM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423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16QAM 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557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16QAM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696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16QAM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845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64QAM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651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64QAM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780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333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64QAM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888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635" y="1803175"/>
            <a:ext cx="6881088" cy="433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166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978C32-A081-4A22-8C7F-2271EA445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D2AA3A6-8877-4433-9E57-3418B49CA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21671"/>
          </a:xfrm>
        </p:spPr>
        <p:txBody>
          <a:bodyPr>
            <a:normAutofit/>
          </a:bodyPr>
          <a:lstStyle/>
          <a:p>
            <a:pPr hangingPunct="0"/>
            <a:r>
              <a:rPr lang="en-US" dirty="0" smtClean="0"/>
              <a:t>When </a:t>
            </a:r>
            <a:r>
              <a:rPr lang="en-US" dirty="0"/>
              <a:t>a UE is configured both with 64QAM and </a:t>
            </a:r>
            <a:r>
              <a:rPr lang="en-GB" i="1" dirty="0"/>
              <a:t>csi-NumRepetitionCE-r13 </a:t>
            </a:r>
            <a:r>
              <a:rPr lang="en-GB" dirty="0"/>
              <a:t>&gt; </a:t>
            </a:r>
            <a:r>
              <a:rPr lang="en-GB" dirty="0" smtClean="0"/>
              <a:t>1,</a:t>
            </a:r>
            <a:endParaRPr lang="sv-SE" dirty="0"/>
          </a:p>
          <a:p>
            <a:pPr lvl="1" hangingPunct="0"/>
            <a:r>
              <a:rPr lang="en-GB" dirty="0" smtClean="0"/>
              <a:t>A single </a:t>
            </a:r>
            <a:r>
              <a:rPr lang="en-GB" dirty="0"/>
              <a:t>CQI </a:t>
            </a:r>
            <a:r>
              <a:rPr lang="en-GB" dirty="0" smtClean="0"/>
              <a:t>table </a:t>
            </a:r>
            <a:r>
              <a:rPr lang="en-GB" dirty="0"/>
              <a:t>covers the range </a:t>
            </a:r>
            <a:r>
              <a:rPr lang="en-GB" dirty="0" smtClean="0"/>
              <a:t>from QPSK with 32 times repetition up to 64QAM without repetition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8619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</TotalTime>
  <Words>356</Words>
  <Application>Microsoft Office PowerPoint</Application>
  <PresentationFormat>Widescreen</PresentationFormat>
  <Paragraphs>89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等线</vt:lpstr>
      <vt:lpstr>Malgun Gothic</vt:lpstr>
      <vt:lpstr>Arial</vt:lpstr>
      <vt:lpstr>Calibri</vt:lpstr>
      <vt:lpstr>Calibri Light</vt:lpstr>
      <vt:lpstr>Times New Roman</vt:lpstr>
      <vt:lpstr>Office Theme</vt:lpstr>
      <vt:lpstr>WF on Option B CQI table for efeMTC</vt:lpstr>
      <vt:lpstr>Background: agreements</vt:lpstr>
      <vt:lpstr>Background</vt:lpstr>
      <vt:lpstr>Background: table from R1-1720469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Enhanced SI Acquisition for efeMTC</dc:title>
  <dc:creator>Magnus Åström</dc:creator>
  <cp:lastModifiedBy>Beale, Martin</cp:lastModifiedBy>
  <cp:revision>56</cp:revision>
  <dcterms:created xsi:type="dcterms:W3CDTF">2017-10-09T07:24:15Z</dcterms:created>
  <dcterms:modified xsi:type="dcterms:W3CDTF">2017-11-30T02:05:35Z</dcterms:modified>
</cp:coreProperties>
</file>