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6" r:id="rId2"/>
    <p:sldId id="267" r:id="rId3"/>
    <p:sldId id="26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2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40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0B786-1854-4308-93BE-3E9C7ADFDF76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001C-B418-4887-9414-7D2E9C02AB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73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1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79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8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3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7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53" y="1296784"/>
            <a:ext cx="11047614" cy="53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9833" y="1122363"/>
            <a:ext cx="10590413" cy="2387600"/>
          </a:xfrm>
        </p:spPr>
        <p:txBody>
          <a:bodyPr>
            <a:normAutofit/>
          </a:bodyPr>
          <a:lstStyle/>
          <a:p>
            <a:pPr latinLnBrk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Cross-carrier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scheduling in TDD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833" y="3602038"/>
            <a:ext cx="10590413" cy="16557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ko-KR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Samsung,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67944" y="79465"/>
            <a:ext cx="1146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R1-1721221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939" y="24939"/>
            <a:ext cx="42893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91</a:t>
            </a:r>
          </a:p>
          <a:p>
            <a:r>
              <a:rPr lang="en-US" altLang="ko-KR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Reno, USA, November 27th – December 1st, 2017</a:t>
            </a:r>
          </a:p>
          <a:p>
            <a:r>
              <a:rPr lang="en-US" altLang="ko-KR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Agenda item 6.2.6.3.3</a:t>
            </a: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In TDD, when </a:t>
            </a:r>
            <a:r>
              <a:rPr lang="en-US" altLang="ko-KR" dirty="0"/>
              <a:t>multiple carriers </a:t>
            </a:r>
            <a:r>
              <a:rPr lang="en-US" altLang="ko-KR" dirty="0" smtClean="0"/>
              <a:t>are </a:t>
            </a:r>
            <a:r>
              <a:rPr lang="en-US" altLang="ko-KR" dirty="0"/>
              <a:t>configured, the same TDD configurations are required for both anchor and non-anchor </a:t>
            </a:r>
            <a:r>
              <a:rPr lang="en-US" altLang="ko-KR" dirty="0" smtClean="0"/>
              <a:t>carriers while </a:t>
            </a:r>
            <a:r>
              <a:rPr lang="en-US" altLang="ko-KR" dirty="0"/>
              <a:t>the number of UL and DL carriers can be independently configured </a:t>
            </a:r>
            <a:r>
              <a:rPr lang="en-US" altLang="ko-KR" dirty="0" smtClean="0"/>
              <a:t>in FDD.</a:t>
            </a:r>
            <a:endParaRPr lang="en-GB" altLang="ko-KR" dirty="0" smtClean="0"/>
          </a:p>
          <a:p>
            <a:r>
              <a:rPr lang="en-GB" altLang="ko-KR" dirty="0" smtClean="0"/>
              <a:t>In </a:t>
            </a:r>
            <a:r>
              <a:rPr lang="en-GB" altLang="ko-KR" dirty="0"/>
              <a:t>Rel-13/14 NB-</a:t>
            </a:r>
            <a:r>
              <a:rPr lang="en-GB" altLang="ko-KR" dirty="0" err="1"/>
              <a:t>IoT</a:t>
            </a:r>
            <a:r>
              <a:rPr lang="en-GB" altLang="ko-KR" dirty="0"/>
              <a:t>, non-anchor carrier can be configured for a UE where the UE should monitor/transmit all the necessary physical channels such as NPDCCH/NPDSCH/NPUSCH for the data traffic reception/transmission. </a:t>
            </a:r>
            <a:endParaRPr lang="en-GB" altLang="ko-KR" dirty="0" smtClean="0"/>
          </a:p>
          <a:p>
            <a:r>
              <a:rPr lang="en-GB" altLang="ko-KR" dirty="0" smtClean="0"/>
              <a:t>On </a:t>
            </a:r>
            <a:r>
              <a:rPr lang="en-GB" altLang="ko-KR" dirty="0"/>
              <a:t>the other hand, separating NPDCCH monitoring carrier and NPDSCH/NPUSCH carrying carrier can be considered for TDD NB-</a:t>
            </a:r>
            <a:r>
              <a:rPr lang="en-GB" altLang="ko-KR" dirty="0" err="1"/>
              <a:t>IoT</a:t>
            </a:r>
            <a:r>
              <a:rPr lang="en-GB" altLang="ko-KR" dirty="0"/>
              <a:t> like in LTE CA case. </a:t>
            </a:r>
            <a:endParaRPr lang="en-GB" altLang="ko-KR" dirty="0" smtClean="0"/>
          </a:p>
          <a:p>
            <a:r>
              <a:rPr lang="en-GB" altLang="ko-KR" dirty="0" smtClean="0"/>
              <a:t>This </a:t>
            </a:r>
            <a:r>
              <a:rPr lang="en-GB" altLang="ko-KR" dirty="0"/>
              <a:t>operation may provide network a better flexibility of UL/DL resource allocation among multiple UEs distributed among multiple NB-</a:t>
            </a:r>
            <a:r>
              <a:rPr lang="en-GB" altLang="ko-KR" dirty="0" err="1"/>
              <a:t>IoT</a:t>
            </a:r>
            <a:r>
              <a:rPr lang="en-GB" altLang="ko-KR" dirty="0"/>
              <a:t> carriers since UL/DL resource in a single TDD NB-</a:t>
            </a:r>
            <a:r>
              <a:rPr lang="en-GB" altLang="ko-KR" dirty="0" err="1"/>
              <a:t>IoT</a:t>
            </a:r>
            <a:r>
              <a:rPr lang="en-GB" altLang="ko-KR" dirty="0"/>
              <a:t> carrier is quite restricted and the ratio between the number of downlink </a:t>
            </a:r>
            <a:r>
              <a:rPr lang="en-GB" altLang="ko-KR" dirty="0" err="1"/>
              <a:t>subframes</a:t>
            </a:r>
            <a:r>
              <a:rPr lang="en-GB" altLang="ko-KR" dirty="0"/>
              <a:t> and that of uplink </a:t>
            </a:r>
            <a:r>
              <a:rPr lang="en-GB" altLang="ko-KR" dirty="0" err="1"/>
              <a:t>subframes</a:t>
            </a:r>
            <a:r>
              <a:rPr lang="en-GB" altLang="ko-KR" dirty="0"/>
              <a:t> could be imbalanced.</a:t>
            </a:r>
            <a:endParaRPr lang="ko-KR" altLang="ko-KR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98064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 smtClean="0"/>
              <a:t>In </a:t>
            </a:r>
            <a:r>
              <a:rPr lang="en-US" altLang="ko-KR" dirty="0"/>
              <a:t>TDD NB-</a:t>
            </a:r>
            <a:r>
              <a:rPr lang="en-US" altLang="ko-KR" dirty="0" err="1"/>
              <a:t>IoT</a:t>
            </a:r>
            <a:r>
              <a:rPr lang="en-US" altLang="ko-KR" dirty="0"/>
              <a:t>, cross-carrier scheduling should be supported</a:t>
            </a:r>
          </a:p>
          <a:p>
            <a:pPr lvl="1"/>
            <a:r>
              <a:rPr lang="en-US" altLang="ko-KR" dirty="0" smtClean="0"/>
              <a:t>A </a:t>
            </a:r>
            <a:r>
              <a:rPr lang="en-US" altLang="ko-KR" dirty="0"/>
              <a:t>UE’s NPDCCH monitoring carrier, NPDSCH scheduled carrier, NPUSCH format 1 and NPUSCH format 2 scheduled carrier can be configured to be different</a:t>
            </a:r>
          </a:p>
          <a:p>
            <a:r>
              <a:rPr lang="en-US" altLang="ko-KR" dirty="0" smtClean="0"/>
              <a:t>When </a:t>
            </a:r>
            <a:r>
              <a:rPr lang="en-US" altLang="ko-KR" dirty="0"/>
              <a:t>cross carrier scheduling is supported, the maximum number of configurable carriers for NPDSCH and NPUSCH format 1 should be </a:t>
            </a:r>
            <a:r>
              <a:rPr lang="en-US" altLang="ko-KR" dirty="0" err="1"/>
              <a:t>downselected</a:t>
            </a:r>
            <a:r>
              <a:rPr lang="en-US" altLang="ko-KR" dirty="0"/>
              <a:t> from the followings</a:t>
            </a:r>
          </a:p>
          <a:p>
            <a:pPr lvl="1"/>
            <a:r>
              <a:rPr lang="en-US" altLang="ko-KR" dirty="0" smtClean="0"/>
              <a:t>Single </a:t>
            </a:r>
            <a:r>
              <a:rPr lang="en-US" altLang="ko-KR" dirty="0"/>
              <a:t>carrier per channel (i.e., no CIF is required in DCI)</a:t>
            </a:r>
          </a:p>
          <a:p>
            <a:pPr lvl="1"/>
            <a:r>
              <a:rPr lang="en-US" altLang="ko-KR" dirty="0" smtClean="0"/>
              <a:t>Up </a:t>
            </a:r>
            <a:r>
              <a:rPr lang="en-US" altLang="ko-KR" dirty="0"/>
              <a:t>to [2] carriers per channel (i.e., [1] bit of CIF is required in DCI)</a:t>
            </a:r>
          </a:p>
          <a:p>
            <a:r>
              <a:rPr lang="en-US" altLang="ko-KR" dirty="0" smtClean="0"/>
              <a:t>When </a:t>
            </a:r>
            <a:r>
              <a:rPr lang="en-US" altLang="ko-KR" dirty="0"/>
              <a:t>cross carrier scheduling is supported, configuration of the carrier for NPUSCH format 2 is FFS</a:t>
            </a:r>
          </a:p>
          <a:p>
            <a:pPr lvl="1"/>
            <a:r>
              <a:rPr lang="en-US" altLang="ko-KR" dirty="0" smtClean="0"/>
              <a:t>(Opt.1</a:t>
            </a:r>
            <a:r>
              <a:rPr lang="en-US" altLang="ko-KR" dirty="0"/>
              <a:t>) carrier for NPUSCH format 2 is configured by RRC</a:t>
            </a:r>
          </a:p>
          <a:p>
            <a:pPr lvl="1"/>
            <a:r>
              <a:rPr lang="en-US" altLang="ko-KR" dirty="0"/>
              <a:t>(Opt.2) carrier for NPUSCH format 2 is indicated by DL </a:t>
            </a:r>
            <a:r>
              <a:rPr lang="en-US" altLang="ko-KR" dirty="0" smtClean="0"/>
              <a:t>grant</a:t>
            </a:r>
          </a:p>
          <a:p>
            <a:pPr lvl="1"/>
            <a:r>
              <a:rPr lang="en-US" altLang="ko-KR" dirty="0"/>
              <a:t>(Opt.3) use the same carrier as NPDSCH or NPDCCH</a:t>
            </a:r>
          </a:p>
          <a:p>
            <a:pPr lvl="1"/>
            <a:r>
              <a:rPr lang="en-US" altLang="ko-KR" dirty="0"/>
              <a:t>Other options are not precluded including the combination of above options</a:t>
            </a:r>
          </a:p>
        </p:txBody>
      </p:sp>
    </p:spTree>
    <p:extLst>
      <p:ext uri="{BB962C8B-B14F-4D97-AF65-F5344CB8AC3E}">
        <p14:creationId xmlns:p14="http://schemas.microsoft.com/office/powerpoint/2010/main" val="556468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2764</TotalTime>
  <Words>336</Words>
  <Application>Microsoft Office PowerPoint</Application>
  <PresentationFormat>와이드스크린</PresentationFormat>
  <Paragraphs>22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맑은 고딕</vt:lpstr>
      <vt:lpstr>Arial</vt:lpstr>
      <vt:lpstr>Calibri</vt:lpstr>
      <vt:lpstr>Calibri Light</vt:lpstr>
      <vt:lpstr>Times New Roman</vt:lpstr>
      <vt:lpstr>Office Theme</vt:lpstr>
      <vt:lpstr>WF on Cross-carrier scheduling in TDD</vt:lpstr>
      <vt:lpstr>Background</vt:lpstr>
      <vt:lpstr>Proposals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changhwan Park/ACT R&amp;D Lab./LGE</dc:creator>
  <cp:lastModifiedBy>박창환/책임연구원/차세대표준(연)ACS팀(changhwan.park@lge.com)</cp:lastModifiedBy>
  <cp:revision>170</cp:revision>
  <dcterms:created xsi:type="dcterms:W3CDTF">2017-02-14T13:23:58Z</dcterms:created>
  <dcterms:modified xsi:type="dcterms:W3CDTF">2017-11-30T02:40:34Z</dcterms:modified>
</cp:coreProperties>
</file>