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6" r:id="rId2"/>
    <p:sldId id="267" r:id="rId3"/>
    <p:sldId id="270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Other issues on SIB1-NB in TDD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R1-1721220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91</a:t>
            </a: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Reno, USA, November 27th – December 1st, 2017</a:t>
            </a:r>
          </a:p>
          <a:p>
            <a:r>
              <a:rPr lang="en-US" altLang="ko-KR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6.2.6.3.1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</a:t>
            </a:r>
            <a:r>
              <a:rPr lang="en-US" altLang="ko-KR" dirty="0" smtClean="0"/>
              <a:t>agreements from RAN1#90bis)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 hangingPunct="0"/>
            <a:r>
              <a:rPr lang="en-US" altLang="ko-KR" dirty="0" smtClean="0"/>
              <a:t>It </a:t>
            </a:r>
            <a:r>
              <a:rPr lang="en-US" altLang="ko-KR" dirty="0"/>
              <a:t>is supported that SIB1-NB is transmitted only on the anchor carrier</a:t>
            </a:r>
            <a:endParaRPr lang="ko-KR" altLang="ko-KR"/>
          </a:p>
          <a:p>
            <a:pPr lvl="1"/>
            <a:r>
              <a:rPr lang="en-GB" altLang="ko-KR" dirty="0"/>
              <a:t>In at least </a:t>
            </a:r>
            <a:r>
              <a:rPr lang="en-GB" altLang="ko-KR" dirty="0" err="1"/>
              <a:t>subframe</a:t>
            </a:r>
            <a:r>
              <a:rPr lang="en-GB" altLang="ko-KR" dirty="0"/>
              <a:t> #0 in odd frames</a:t>
            </a:r>
            <a:endParaRPr lang="ko-KR" altLang="ko-KR"/>
          </a:p>
          <a:p>
            <a:pPr lvl="0" fontAlgn="base" hangingPunct="0"/>
            <a:r>
              <a:rPr lang="en-US" altLang="ko-KR" dirty="0"/>
              <a:t>It is supported that SIB1-NB can be transmitted on non-anchor carrier, FFS details</a:t>
            </a:r>
            <a:endParaRPr lang="ko-KR" altLang="ko-KR"/>
          </a:p>
          <a:p>
            <a:pPr lvl="1"/>
            <a:r>
              <a:rPr lang="en-GB" altLang="ko-KR" dirty="0"/>
              <a:t>It is necessary to consider SFN wraparound as part of FFS</a:t>
            </a:r>
            <a:endParaRPr lang="ko-KR" altLang="ko-KR"/>
          </a:p>
          <a:p>
            <a:pPr lvl="0" fontAlgn="base" hangingPunct="0"/>
            <a:r>
              <a:rPr lang="en-US" altLang="ko-KR" dirty="0"/>
              <a:t>Periodicity of SIB1-NB in TDD is the same as FDD (i.e. 2560ms)</a:t>
            </a:r>
            <a:endParaRPr lang="ko-KR" altLang="ko-KR"/>
          </a:p>
          <a:p>
            <a:pPr lvl="0" fontAlgn="base" hangingPunct="0"/>
            <a:r>
              <a:rPr lang="en-US" altLang="ko-KR" dirty="0"/>
              <a:t>One transport block of SIB1-NB is transmitted over 8 SIB1-NB </a:t>
            </a:r>
            <a:r>
              <a:rPr lang="en-US" altLang="ko-KR" dirty="0" err="1"/>
              <a:t>subframes</a:t>
            </a:r>
            <a:r>
              <a:rPr lang="en-US" altLang="ko-KR" dirty="0"/>
              <a:t> (i.e. same as FDD</a:t>
            </a:r>
            <a:r>
              <a:rPr lang="en-US" altLang="ko-KR" dirty="0" smtClean="0"/>
              <a:t>)</a:t>
            </a:r>
          </a:p>
          <a:p>
            <a:pPr lvl="0" fontAlgn="base" hangingPunct="0"/>
            <a:r>
              <a:rPr lang="en-US" altLang="ko-KR" dirty="0"/>
              <a:t>The single NB-</a:t>
            </a:r>
            <a:r>
              <a:rPr lang="en-US" altLang="ko-KR" dirty="0" err="1"/>
              <a:t>IoT</a:t>
            </a:r>
            <a:r>
              <a:rPr lang="en-US" altLang="ko-KR" dirty="0"/>
              <a:t> carrier for all the other SIBs than SIB1-NB, when not the anchor carrier, is:</a:t>
            </a:r>
            <a:endParaRPr lang="ko-KR" altLang="ko-KR"/>
          </a:p>
          <a:p>
            <a:pPr lvl="1"/>
            <a:r>
              <a:rPr lang="en-GB" altLang="ko-KR" dirty="0"/>
              <a:t>In a PRB indicated by SIB1-NB with exact </a:t>
            </a:r>
            <a:r>
              <a:rPr lang="en-GB" altLang="ko-KR" dirty="0" err="1"/>
              <a:t>signaling</a:t>
            </a:r>
            <a:r>
              <a:rPr lang="en-GB" altLang="ko-KR" dirty="0"/>
              <a:t> design left to RAN2 including whether to signal anything in case these other SIBs are on the anchor carrier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22432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Information in SIB1-NB</a:t>
            </a:r>
            <a:endParaRPr lang="en-US" altLang="ko-KR" dirty="0"/>
          </a:p>
          <a:p>
            <a:pPr lvl="1"/>
            <a:r>
              <a:rPr lang="en-US" altLang="ko-KR" dirty="0" err="1"/>
              <a:t>hyperSFN</a:t>
            </a:r>
            <a:r>
              <a:rPr lang="en-US" altLang="ko-KR" dirty="0"/>
              <a:t>-MSB (8 MSBs of the SFN)</a:t>
            </a:r>
          </a:p>
          <a:p>
            <a:pPr lvl="1"/>
            <a:r>
              <a:rPr lang="en-US" altLang="ko-KR" dirty="0"/>
              <a:t>Cell access related information</a:t>
            </a:r>
          </a:p>
          <a:p>
            <a:pPr lvl="2"/>
            <a:r>
              <a:rPr lang="en-US" altLang="ko-KR" dirty="0"/>
              <a:t>PLMN Identity List, PLMN Identity, TA Code, Cell identity, Cell Status</a:t>
            </a:r>
          </a:p>
          <a:p>
            <a:pPr lvl="1"/>
            <a:r>
              <a:rPr lang="en-US" altLang="ko-KR" dirty="0"/>
              <a:t>Cell selection information</a:t>
            </a:r>
          </a:p>
          <a:p>
            <a:pPr lvl="2"/>
            <a:r>
              <a:rPr lang="en-US" altLang="ko-KR" dirty="0"/>
              <a:t>q-</a:t>
            </a:r>
            <a:r>
              <a:rPr lang="en-US" altLang="ko-KR" dirty="0" err="1"/>
              <a:t>RxLevMin</a:t>
            </a:r>
            <a:r>
              <a:rPr lang="en-US" altLang="ko-KR" dirty="0"/>
              <a:t>, q-</a:t>
            </a:r>
            <a:r>
              <a:rPr lang="en-US" altLang="ko-KR" dirty="0" err="1"/>
              <a:t>QualMin</a:t>
            </a:r>
            <a:endParaRPr lang="en-US" altLang="ko-KR" dirty="0"/>
          </a:p>
          <a:p>
            <a:pPr lvl="1"/>
            <a:r>
              <a:rPr lang="en-US" altLang="ko-KR" dirty="0"/>
              <a:t>Dedicated channel-relevant information</a:t>
            </a:r>
          </a:p>
          <a:p>
            <a:pPr lvl="2"/>
            <a:r>
              <a:rPr lang="en-US" altLang="ko-KR" dirty="0" err="1">
                <a:solidFill>
                  <a:srgbClr val="FF0000"/>
                </a:solidFill>
              </a:rPr>
              <a:t>downlinkBitmap</a:t>
            </a:r>
            <a:endParaRPr lang="en-US" altLang="ko-KR" dirty="0">
              <a:solidFill>
                <a:srgbClr val="FF0000"/>
              </a:solidFill>
            </a:endParaRPr>
          </a:p>
          <a:p>
            <a:pPr lvl="3"/>
            <a:r>
              <a:rPr lang="en-US" altLang="ko-KR" dirty="0"/>
              <a:t>This indicate which </a:t>
            </a:r>
            <a:r>
              <a:rPr lang="en-US" altLang="ko-KR" dirty="0" err="1"/>
              <a:t>subframe</a:t>
            </a:r>
            <a:r>
              <a:rPr lang="en-US" altLang="ko-KR" dirty="0"/>
              <a:t> can be used for downlink transmission. If this IE is missing, it is assumed that any </a:t>
            </a:r>
            <a:r>
              <a:rPr lang="en-US" altLang="ko-KR" dirty="0" err="1"/>
              <a:t>subframe</a:t>
            </a:r>
            <a:r>
              <a:rPr lang="en-US" altLang="ko-KR" dirty="0"/>
              <a:t> except NPSS/NSSS/NPBCH/SIB1-NB </a:t>
            </a:r>
            <a:r>
              <a:rPr lang="en-US" altLang="ko-KR" dirty="0" err="1"/>
              <a:t>subframe</a:t>
            </a:r>
            <a:r>
              <a:rPr lang="en-US" altLang="ko-KR" dirty="0"/>
              <a:t> can be used for downlink transmission</a:t>
            </a:r>
          </a:p>
          <a:p>
            <a:pPr lvl="2"/>
            <a:r>
              <a:rPr lang="en-US" altLang="ko-KR" dirty="0" err="1">
                <a:solidFill>
                  <a:srgbClr val="FF0000"/>
                </a:solidFill>
              </a:rPr>
              <a:t>eutraControlRegionSize</a:t>
            </a:r>
            <a:endParaRPr lang="en-US" altLang="ko-KR" dirty="0">
              <a:solidFill>
                <a:srgbClr val="FF0000"/>
              </a:solidFill>
            </a:endParaRPr>
          </a:p>
          <a:p>
            <a:pPr lvl="3"/>
            <a:r>
              <a:rPr lang="en-US" altLang="ko-KR" dirty="0"/>
              <a:t>applies only to in-band Operation mode {n1, n2, n3}</a:t>
            </a:r>
          </a:p>
          <a:p>
            <a:pPr lvl="2"/>
            <a:r>
              <a:rPr lang="en-US" altLang="ko-KR" dirty="0" err="1">
                <a:solidFill>
                  <a:srgbClr val="FF0000"/>
                </a:solidFill>
              </a:rPr>
              <a:t>nrs</a:t>
            </a:r>
            <a:r>
              <a:rPr lang="en-US" altLang="ko-KR" dirty="0">
                <a:solidFill>
                  <a:srgbClr val="FF0000"/>
                </a:solidFill>
              </a:rPr>
              <a:t>-CRS-</a:t>
            </a:r>
            <a:r>
              <a:rPr lang="en-US" altLang="ko-KR" dirty="0" err="1">
                <a:solidFill>
                  <a:srgbClr val="FF0000"/>
                </a:solidFill>
              </a:rPr>
              <a:t>PowerOffset</a:t>
            </a:r>
            <a:endParaRPr lang="en-US" altLang="ko-KR" dirty="0">
              <a:solidFill>
                <a:srgbClr val="FF0000"/>
              </a:solidFill>
            </a:endParaRPr>
          </a:p>
          <a:p>
            <a:pPr lvl="3"/>
            <a:r>
              <a:rPr lang="en-US" altLang="ko-KR" dirty="0"/>
              <a:t>applies only to </a:t>
            </a:r>
            <a:r>
              <a:rPr lang="en-US" altLang="ko-KR" dirty="0" err="1"/>
              <a:t>inband-SamePCI</a:t>
            </a:r>
            <a:r>
              <a:rPr lang="en-US" altLang="ko-KR" dirty="0"/>
              <a:t> mode {-6, -4.77, -3, -1.77, 0, 1, 1.23, 2, 3, 4, 4.23, 5, 6, 7, 8, 9}dB</a:t>
            </a:r>
          </a:p>
          <a:p>
            <a:pPr lvl="1"/>
            <a:r>
              <a:rPr lang="en-US" altLang="ko-KR" dirty="0"/>
              <a:t>Scheduling information for other </a:t>
            </a:r>
            <a:r>
              <a:rPr lang="en-US" altLang="ko-KR" dirty="0" smtClean="0"/>
              <a:t>SIBs</a:t>
            </a:r>
          </a:p>
          <a:p>
            <a:pPr lvl="1"/>
            <a:r>
              <a:rPr lang="en-US" altLang="ko-KR" dirty="0" smtClean="0"/>
              <a:t>…</a:t>
            </a:r>
          </a:p>
          <a:p>
            <a:r>
              <a:rPr lang="en-US" altLang="ko-KR" dirty="0"/>
              <a:t>the criteria to select PRACH resources based on RSRP measurement per enhanced coverage level supported in the Serving Cell </a:t>
            </a:r>
            <a:r>
              <a:rPr lang="en-US" altLang="ko-KR" i="1" dirty="0" err="1" smtClean="0"/>
              <a:t>rsrp-ThresholdsPrachInfoList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02925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When SIB1-NB is transmitted on a non-anchor carrier, interpretation and application of the following parameters should be studied.</a:t>
            </a:r>
          </a:p>
          <a:p>
            <a:pPr lvl="1"/>
            <a:r>
              <a:rPr lang="en-US" altLang="ko-KR" dirty="0" smtClean="0"/>
              <a:t>Whether </a:t>
            </a:r>
            <a:r>
              <a:rPr lang="en-US" altLang="ko-KR" dirty="0" err="1"/>
              <a:t>downlinkBitmap</a:t>
            </a:r>
            <a:r>
              <a:rPr lang="en-US" altLang="ko-KR" dirty="0"/>
              <a:t> in SIB1-NB is applied to the anchor-carrier or the non-anchor carrier of SIB1-NB or both carriers</a:t>
            </a:r>
          </a:p>
          <a:p>
            <a:pPr lvl="1"/>
            <a:r>
              <a:rPr lang="en-US" altLang="ko-KR" dirty="0" smtClean="0"/>
              <a:t>Whether </a:t>
            </a:r>
            <a:r>
              <a:rPr lang="en-US" altLang="ko-KR" dirty="0" err="1"/>
              <a:t>nrs</a:t>
            </a:r>
            <a:r>
              <a:rPr lang="en-US" altLang="ko-KR" dirty="0"/>
              <a:t>-CRS-</a:t>
            </a:r>
            <a:r>
              <a:rPr lang="en-US" altLang="ko-KR" dirty="0" err="1"/>
              <a:t>PowerOffset</a:t>
            </a:r>
            <a:r>
              <a:rPr lang="en-US" altLang="ko-KR" dirty="0"/>
              <a:t> in SIB1-NB is applied to the anchor-carrier or the non-anchor carrier of SIB1-NB</a:t>
            </a:r>
          </a:p>
          <a:p>
            <a:pPr lvl="1"/>
            <a:r>
              <a:rPr lang="en-US" altLang="ko-KR" dirty="0" smtClean="0"/>
              <a:t>Whether </a:t>
            </a:r>
            <a:r>
              <a:rPr lang="en-US" altLang="ko-KR" dirty="0"/>
              <a:t>or not to add </a:t>
            </a:r>
            <a:r>
              <a:rPr lang="en-US" altLang="ko-KR" dirty="0" err="1"/>
              <a:t>nrs-PowerOffsetNonAnchor</a:t>
            </a:r>
            <a:r>
              <a:rPr lang="en-US" altLang="ko-KR" dirty="0"/>
              <a:t> in SIB1-NB if other SIBs than SIB1-NB are scheduled on the same non-anchor carrier as SIB1-NB</a:t>
            </a:r>
          </a:p>
          <a:p>
            <a:r>
              <a:rPr lang="en-US" altLang="ko-KR" dirty="0" smtClean="0"/>
              <a:t>RSRP </a:t>
            </a:r>
            <a:r>
              <a:rPr lang="en-US" altLang="ko-KR" dirty="0"/>
              <a:t>measurement on the non-anchor carrier where UE receives SIB2-NB can be considered</a:t>
            </a:r>
          </a:p>
          <a:p>
            <a:pPr lvl="1"/>
            <a:r>
              <a:rPr lang="en-US" altLang="ko-KR" dirty="0" smtClean="0"/>
              <a:t>E.g</a:t>
            </a:r>
            <a:r>
              <a:rPr lang="en-US" altLang="ko-KR" dirty="0"/>
              <a:t>., UE can select CE level based on RSRP measured on the non-anchor carrier of SIB2-NB</a:t>
            </a:r>
          </a:p>
        </p:txBody>
      </p:sp>
    </p:spTree>
    <p:extLst>
      <p:ext uri="{BB962C8B-B14F-4D97-AF65-F5344CB8AC3E}">
        <p14:creationId xmlns:p14="http://schemas.microsoft.com/office/powerpoint/2010/main" val="2955536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2855</TotalTime>
  <Words>426</Words>
  <Application>Microsoft Office PowerPoint</Application>
  <PresentationFormat>와이드스크린</PresentationFormat>
  <Paragraphs>39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Times New Roman</vt:lpstr>
      <vt:lpstr>Office Theme</vt:lpstr>
      <vt:lpstr>WF on Other issues on SIB1-NB in TDD</vt:lpstr>
      <vt:lpstr>Background (agreements from RAN1#90bis)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209</cp:revision>
  <dcterms:created xsi:type="dcterms:W3CDTF">2017-02-14T13:23:58Z</dcterms:created>
  <dcterms:modified xsi:type="dcterms:W3CDTF">2017-11-30T02:37:07Z</dcterms:modified>
</cp:coreProperties>
</file>