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HARQ in TDD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>
            <a:normAutofit/>
          </a:bodyPr>
          <a:lstStyle/>
          <a:p>
            <a:r>
              <a:rPr lang="sv-SE" dirty="0" smtClean="0"/>
              <a:t>Huawei, HiSilicon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da-DK" altLang="zh-CN" dirty="0">
                <a:latin typeface="Calibri" pitchFamily="34" charset="0"/>
                <a:cs typeface="Times New Roman" pitchFamily="18" charset="0"/>
              </a:rPr>
              <a:t>Reno, USA, November 27 - December </a:t>
            </a:r>
            <a:r>
              <a:rPr lang="da-DK" altLang="zh-CN" dirty="0" smtClean="0">
                <a:latin typeface="Calibri" pitchFamily="34" charset="0"/>
                <a:cs typeface="Times New Roman" pitchFamily="18" charset="0"/>
              </a:rPr>
              <a:t>1,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6.2.6.3.3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5941" y="551329"/>
            <a:ext cx="1371600" cy="37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R1-1721214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196" y="1072593"/>
            <a:ext cx="10817604" cy="4351338"/>
          </a:xfrm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200" dirty="0">
                <a:solidFill>
                  <a:prstClr val="black"/>
                </a:solidFill>
              </a:rPr>
              <a:t>In </a:t>
            </a:r>
            <a:r>
              <a:rPr lang="en-US" altLang="zh-CN" sz="2200" dirty="0" smtClean="0">
                <a:solidFill>
                  <a:prstClr val="black"/>
                </a:solidFill>
              </a:rPr>
              <a:t>FDD NB-</a:t>
            </a:r>
            <a:r>
              <a:rPr lang="en-US" altLang="zh-CN" sz="2200" dirty="0" err="1" smtClean="0">
                <a:solidFill>
                  <a:prstClr val="black"/>
                </a:solidFill>
              </a:rPr>
              <a:t>IoT</a:t>
            </a:r>
            <a:r>
              <a:rPr lang="en-US" altLang="zh-CN" sz="2200" dirty="0" smtClean="0">
                <a:solidFill>
                  <a:prstClr val="black"/>
                </a:solidFill>
              </a:rPr>
              <a:t>, two </a:t>
            </a:r>
            <a:r>
              <a:rPr lang="en-US" altLang="zh-CN" sz="2200" dirty="0">
                <a:solidFill>
                  <a:prstClr val="black"/>
                </a:solidFill>
              </a:rPr>
              <a:t>HARQ process is an optional UE </a:t>
            </a:r>
            <a:r>
              <a:rPr lang="en-US" altLang="zh-CN" sz="2200" dirty="0" smtClean="0">
                <a:solidFill>
                  <a:prstClr val="black"/>
                </a:solidFill>
              </a:rPr>
              <a:t>capability. </a:t>
            </a:r>
            <a:endParaRPr lang="en-US" altLang="zh-CN" sz="2200" dirty="0">
              <a:solidFill>
                <a:prstClr val="black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prstClr val="black"/>
                </a:solidFill>
              </a:rPr>
              <a:t>In TDD NB-</a:t>
            </a:r>
            <a:r>
              <a:rPr lang="en-US" altLang="zh-CN" sz="2200" dirty="0" err="1">
                <a:solidFill>
                  <a:prstClr val="black"/>
                </a:solidFill>
              </a:rPr>
              <a:t>IoT</a:t>
            </a:r>
            <a:r>
              <a:rPr lang="en-US" altLang="zh-CN" sz="2200" dirty="0">
                <a:solidFill>
                  <a:prstClr val="black"/>
                </a:solidFill>
              </a:rPr>
              <a:t>, </a:t>
            </a:r>
            <a:r>
              <a:rPr lang="en-US" altLang="zh-CN" sz="2200" dirty="0" smtClean="0">
                <a:solidFill>
                  <a:prstClr val="black"/>
                </a:solidFill>
              </a:rPr>
              <a:t>HARQ may need some changes due to discontinuous downlink and uplink subframes.</a:t>
            </a:r>
            <a:endParaRPr lang="en-US" altLang="zh-CN" sz="2200" dirty="0">
              <a:solidFill>
                <a:prstClr val="black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6196" y="-102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295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2"/>
            <a:ext cx="10515600" cy="814925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43800"/>
            <a:ext cx="10515600" cy="5463818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Supporting two HARQ processes is an optional UE capability in NB-IoT TDD </a:t>
            </a:r>
            <a:r>
              <a:rPr lang="en-GB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system.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The minimum gap between transmissions corresponding to one DL or UL HARQ process is the same as FDD.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details of </a:t>
            </a:r>
            <a:r>
              <a:rPr lang="en-GB" altLang="zh-CN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scheduling delays, etc.</a:t>
            </a:r>
            <a:endParaRPr lang="zh-CN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 UE supporting and configured to use 2 HARQ processes can be scheduled to transmit in UL subframes that occur during a DL reception, and receive in DL subframes that occur during a UL transmission.</a:t>
            </a:r>
          </a:p>
          <a:p>
            <a:pPr marL="1200150" lvl="2" indent="-285750"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the combinations of DL and UL transmissions that can be scheduled in this way</a:t>
            </a:r>
            <a:endParaRPr lang="zh-CN" altLang="zh-CN" sz="1200" dirty="0" smtClean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>
              <a:buFont typeface="Arial" panose="020B0604020202020204" pitchFamily="34" charset="0"/>
              <a:buChar char="-"/>
            </a:pPr>
            <a:r>
              <a:rPr lang="en-GB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any changes on timing relationships between the two HARQ processes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90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168</Words>
  <Application>Microsoft Office PowerPoint</Application>
  <PresentationFormat>宽屏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Batang</vt:lpstr>
      <vt:lpstr>맑은 고딕</vt:lpstr>
      <vt:lpstr>MS Mincho</vt:lpstr>
      <vt:lpstr>等线</vt:lpstr>
      <vt:lpstr>等线 Light</vt:lpstr>
      <vt:lpstr>宋体</vt:lpstr>
      <vt:lpstr>Arial</vt:lpstr>
      <vt:lpstr>Calibri</vt:lpstr>
      <vt:lpstr>Calibri Light</vt:lpstr>
      <vt:lpstr>Symbol</vt:lpstr>
      <vt:lpstr>Times</vt:lpstr>
      <vt:lpstr>Times New Roman</vt:lpstr>
      <vt:lpstr>Wingdings</vt:lpstr>
      <vt:lpstr>Office Theme</vt:lpstr>
      <vt:lpstr>Way Forward on HARQ in TDD NB-IoT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lijun (CS)</cp:lastModifiedBy>
  <cp:revision>97</cp:revision>
  <dcterms:created xsi:type="dcterms:W3CDTF">2017-08-18T07:18:33Z</dcterms:created>
  <dcterms:modified xsi:type="dcterms:W3CDTF">2017-11-29T20:52:06Z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(3)X0HO8SrvtCU5mIXtw3FUSiGIje5S6cdpMGrgjXayY1zpbw10Dm9gmIdcW1d+OAXu2YLCmY9u
4qkPp5GU2+2pw8Z6l1czduptrclaWxnGdJM50gQQyUBbDmfQODTiRpcbbkDUz1zqLJKeGBKz
qts+gcmp8XYIIcJkqirXfe9bazABg+BRwetTAmMLf66A/FIApm/yrNEMgeZCyunkIfIlvkXg
rqRBF8Y+ap2fcIpmq9</vt:lpwstr>
  </property>
  <property fmtid="{D5CDD505-2E9C-101B-9397-08002B2CF9AE}" pid="3" name="_2015_ms_pID_7253431">
    <vt:lpwstr>kW8lwV9FhIOMTy0Xz1P8siE8FTCOyS3OIizNnk0rAZ4VjJQD/sNIud
k+IA7CbZZ1IB0amHzmPHYFQGc/RjVA2eyV+50WyufESCCb7pZ10Y8vo0jvY5GFCmoeCD6b+P
mUY+BZPrU5yWM9HuImbwf0JJdPmaLlj5dgrRc+jCy+5tsM029l/QhHCGFKVfALHE5sqseS/c
MYIeXkxh00zlRcW0loQMksAFN3hQ/civwF5E</vt:lpwstr>
  </property>
  <property fmtid="{D5CDD505-2E9C-101B-9397-08002B2CF9AE}" pid="4" name="_2015_ms_pID_7253432">
    <vt:lpwstr>mA==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1511823446</vt:lpwstr>
  </property>
</Properties>
</file>