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NRS in TDD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>
            <a:normAutofit/>
          </a:bodyPr>
          <a:lstStyle/>
          <a:p>
            <a:r>
              <a:rPr lang="sv-SE" dirty="0" smtClean="0"/>
              <a:t>Huawei, </a:t>
            </a:r>
            <a:r>
              <a:rPr lang="sv-SE" dirty="0"/>
              <a:t>HiSilicon, ZTE, </a:t>
            </a:r>
            <a:r>
              <a:rPr lang="sv-SE" dirty="0" smtClean="0"/>
              <a:t>SaneChips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da-DK" altLang="zh-CN" dirty="0">
                <a:latin typeface="Calibri" pitchFamily="34" charset="0"/>
                <a:cs typeface="Times New Roman" pitchFamily="18" charset="0"/>
              </a:rPr>
              <a:t>Reno, USA, November 27 - December </a:t>
            </a:r>
            <a:r>
              <a:rPr lang="da-DK" altLang="zh-CN" dirty="0" smtClean="0">
                <a:latin typeface="Calibri" pitchFamily="34" charset="0"/>
                <a:cs typeface="Times New Roman" pitchFamily="18" charset="0"/>
              </a:rPr>
              <a:t>1,</a:t>
            </a:r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6.2.6.3.1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R1-1721212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918045"/>
            <a:ext cx="10817604" cy="606424"/>
          </a:xfrm>
        </p:spPr>
        <p:txBody>
          <a:bodyPr>
            <a:normAutofit fontScale="92500"/>
          </a:bodyPr>
          <a:lstStyle/>
          <a:p>
            <a:pPr lvl="0">
              <a:lnSpc>
                <a:spcPct val="120000"/>
              </a:lnSpc>
            </a:pPr>
            <a:r>
              <a:rPr lang="en-US" altLang="zh-CN" sz="2200" dirty="0">
                <a:solidFill>
                  <a:prstClr val="black"/>
                </a:solidFill>
              </a:rPr>
              <a:t>In </a:t>
            </a:r>
            <a:r>
              <a:rPr lang="en-US" altLang="zh-CN" sz="2200" dirty="0" smtClean="0">
                <a:solidFill>
                  <a:prstClr val="black"/>
                </a:solidFill>
              </a:rPr>
              <a:t>FDD NB-</a:t>
            </a:r>
            <a:r>
              <a:rPr lang="en-US" altLang="zh-CN" sz="2200" dirty="0" err="1" smtClean="0">
                <a:solidFill>
                  <a:prstClr val="black"/>
                </a:solidFill>
              </a:rPr>
              <a:t>IoT</a:t>
            </a:r>
            <a:r>
              <a:rPr lang="en-US" altLang="zh-CN" sz="2200" dirty="0" smtClean="0">
                <a:solidFill>
                  <a:prstClr val="black"/>
                </a:solidFill>
              </a:rPr>
              <a:t>, NRS is mapped to symbol #5 and symbol #6 of 2 slots in a subframe shown in Fig. 1</a:t>
            </a:r>
            <a:endParaRPr lang="en-US" altLang="zh-CN" sz="1800" dirty="0" smtClean="0">
              <a:solidFill>
                <a:prstClr val="black"/>
              </a:solidFill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8"/>
            <a:ext cx="10515600" cy="919074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575" y="1498711"/>
            <a:ext cx="3662896" cy="232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3528810" y="3799265"/>
            <a:ext cx="2730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Fig.1 NRS mapping in </a:t>
            </a:r>
            <a:r>
              <a:rPr lang="en-US" altLang="zh-CN" dirty="0" smtClean="0"/>
              <a:t>FDD</a:t>
            </a:r>
            <a:endParaRPr lang="zh-CN" altLang="zh-CN" dirty="0"/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534048" y="4328803"/>
            <a:ext cx="10817604" cy="606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prstClr val="black"/>
                </a:solidFill>
              </a:rPr>
              <a:t>In TDD NB-</a:t>
            </a:r>
            <a:r>
              <a:rPr lang="en-US" altLang="zh-CN" sz="2000" dirty="0" err="1">
                <a:solidFill>
                  <a:prstClr val="black"/>
                </a:solidFill>
              </a:rPr>
              <a:t>IoT</a:t>
            </a:r>
            <a:r>
              <a:rPr lang="en-US" altLang="zh-CN" sz="2000" dirty="0">
                <a:solidFill>
                  <a:prstClr val="black"/>
                </a:solidFill>
              </a:rPr>
              <a:t>, NRS should </a:t>
            </a:r>
            <a:r>
              <a:rPr lang="en-US" altLang="zh-CN" sz="2000" dirty="0" smtClean="0">
                <a:solidFill>
                  <a:prstClr val="black"/>
                </a:solidFill>
              </a:rPr>
              <a:t>be </a:t>
            </a:r>
            <a:r>
              <a:rPr lang="en-US" altLang="zh-CN" sz="2000" dirty="0">
                <a:solidFill>
                  <a:prstClr val="black"/>
                </a:solidFill>
              </a:rPr>
              <a:t>determined.</a:t>
            </a:r>
          </a:p>
        </p:txBody>
      </p:sp>
    </p:spTree>
    <p:extLst>
      <p:ext uri="{BB962C8B-B14F-4D97-AF65-F5344CB8AC3E}">
        <p14:creationId xmlns:p14="http://schemas.microsoft.com/office/powerpoint/2010/main" val="39295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7393"/>
            <a:ext cx="10515600" cy="935642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53035"/>
            <a:ext cx="10515600" cy="5223928"/>
          </a:xfrm>
        </p:spPr>
        <p:txBody>
          <a:bodyPr/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NRS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transmission in TDD NB-</a:t>
            </a:r>
            <a:r>
              <a:rPr lang="en-US" altLang="zh-CN" dirty="0" err="1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buFont typeface="Symbol" panose="05050102010706020507" pitchFamily="18" charset="2"/>
              <a:buChar char=""/>
            </a:pP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downlink subframes, NRS is mapped in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symbol 5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2 slots, i.e. the same as FDD</a:t>
            </a:r>
            <a:endParaRPr lang="zh-CN" altLang="zh-CN" dirty="0">
              <a:latin typeface="Times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special subframe: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special subframe configurations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1, 2, 6, 7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NRS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mapping is downselect among the following two options.</a:t>
            </a:r>
          </a:p>
          <a:p>
            <a:pPr lvl="3">
              <a:buFont typeface="Arial" panose="020B0604020202020204" pitchFamily="34" charset="0"/>
              <a:buChar char="-"/>
            </a:pP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Option 1: NRS is mapped in symbol 5 and 6 of the first slot, i.e. the same as FDD</a:t>
            </a:r>
          </a:p>
          <a:p>
            <a:pPr lvl="3">
              <a:buFont typeface="Arial" panose="020B0604020202020204" pitchFamily="34" charset="0"/>
              <a:buChar char="-"/>
            </a:pP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Option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2: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NRS is mapped in symbol 2, 3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5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and </a:t>
            </a:r>
            <a:r>
              <a:rPr lang="en-US" altLang="zh-CN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6 </a:t>
            </a:r>
            <a:r>
              <a:rPr lang="en-US" altLang="zh-CN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of the first slot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special subframe configurations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9, 10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NRS is mapped in symbol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the first slot.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special subframe configurations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NRS is mapped in symbol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2 slots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For special subframe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configurations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and 8 if supported, NRS is mapped in symbol 2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of 2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slots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2">
              <a:buFont typeface="Arial" panose="020B0604020202020204" pitchFamily="34" charset="0"/>
              <a:buChar char="-"/>
            </a:pP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FFS the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special subframe configurations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 </a:t>
            </a:r>
            <a:r>
              <a:rPr lang="en-US" altLang="zh-CN" dirty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dirty="0" smtClean="0">
                <a:latin typeface="Times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zh-CN" dirty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587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</TotalTime>
  <Words>244</Words>
  <Application>Microsoft Office PowerPoint</Application>
  <PresentationFormat>宽屏</PresentationFormat>
  <Paragraphs>21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Batang</vt:lpstr>
      <vt:lpstr>맑은 고딕</vt:lpstr>
      <vt:lpstr>MS Mincho</vt:lpstr>
      <vt:lpstr>等线</vt:lpstr>
      <vt:lpstr>等线 Light</vt:lpstr>
      <vt:lpstr>宋体</vt:lpstr>
      <vt:lpstr>Arial</vt:lpstr>
      <vt:lpstr>Calibri</vt:lpstr>
      <vt:lpstr>Calibri Light</vt:lpstr>
      <vt:lpstr>Symbol</vt:lpstr>
      <vt:lpstr>Times</vt:lpstr>
      <vt:lpstr>Times New Roman</vt:lpstr>
      <vt:lpstr>Wingdings</vt:lpstr>
      <vt:lpstr>Office Theme</vt:lpstr>
      <vt:lpstr>Way Forward on NRS in TDD NB-IoT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lijun (CS)</cp:lastModifiedBy>
  <cp:revision>103</cp:revision>
  <dcterms:created xsi:type="dcterms:W3CDTF">2017-08-18T07:18:33Z</dcterms:created>
  <dcterms:modified xsi:type="dcterms:W3CDTF">2017-11-29T20:43:55Z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(3)+mix8dpuMAkyowcUYz4BY5B4w5aMMBpN9eWFsl3r8+jGd8yFxpIe9ht2NqIi8lZ1BH9Y6HCs
PFIQ8cG4jvr8/bJIPR1Y4KKikYU2v6/4iAkz1PihvarqG9G2CXT9/OsA7q9ZHbuKu68PqCaz
P7qaBtYv/6eJqB2tnvDZIsur5odoFuOUfuN9gEu2TcLS85xlZ8nZvj3+iROORzT4jF6aw2H5
xSrj78ahDcNd14J91i</vt:lpwstr>
  </property>
  <property fmtid="{D5CDD505-2E9C-101B-9397-08002B2CF9AE}" pid="3" name="_2015_ms_pID_7253431">
    <vt:lpwstr>cryWgOg1ykUWUR68iqK2P9n/3tMM+fQrENldtbfjHDV0bBa/htY3Yp
FxLqsoPrA5boBZl8MVx5ZqtealBatsXC/sASEBzA13/XLxnD38siT6tBZ+mspwW/I9lXlUNi
zeQMnFcSluEwHltWN5E/WISr9hKsGhRLRJAIBtBaNXr5waDqPY/tvB6tonO1Ha22PfetmTim
YNehaFqyc7r6EGXIx+fOMnH9d3F7K6HBzTFu</vt:lpwstr>
  </property>
  <property fmtid="{D5CDD505-2E9C-101B-9397-08002B2CF9AE}" pid="4" name="_2015_ms_pID_7253432">
    <vt:lpwstr>3Q==</vt:lpwstr>
  </property>
</Properties>
</file>