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#91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err="1" smtClean="0"/>
              <a:t>R1</a:t>
            </a:r>
            <a:r>
              <a:rPr lang="en-GB" sz="2400" b="1" dirty="0" smtClean="0"/>
              <a:t>-</a:t>
            </a:r>
            <a:r>
              <a:rPr lang="en-US" sz="2400" b="1" dirty="0" err="1" smtClean="0"/>
              <a:t>17XXXXX</a:t>
            </a:r>
            <a:endParaRPr lang="en-US" sz="2400" dirty="0"/>
          </a:p>
          <a:p>
            <a:r>
              <a:rPr lang="en-US" sz="2400" b="1" dirty="0"/>
              <a:t>Reno, </a:t>
            </a:r>
            <a:r>
              <a:rPr lang="en-US" sz="2400" b="1" dirty="0" smtClean="0"/>
              <a:t>Nevada, November </a:t>
            </a:r>
            <a:r>
              <a:rPr lang="en-US" sz="2400" b="1" dirty="0"/>
              <a:t>27-December 1, </a:t>
            </a:r>
            <a:r>
              <a:rPr lang="en-US" sz="2400" b="1" dirty="0" smtClean="0"/>
              <a:t>2017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6.1.4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20980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/>
              <a:t>WF</a:t>
            </a:r>
            <a:r>
              <a:rPr lang="en-US" sz="4000" dirty="0" smtClean="0"/>
              <a:t> on </a:t>
            </a:r>
            <a:r>
              <a:rPr lang="en-US" sz="4000" dirty="0" err="1" smtClean="0"/>
              <a:t>CBSR</a:t>
            </a:r>
            <a:r>
              <a:rPr lang="en-US" sz="4000" dirty="0" smtClean="0"/>
              <a:t> for Advanced CSI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922693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</a:t>
            </a:r>
            <a:r>
              <a:rPr lang="en-US" sz="2800" dirty="0" smtClean="0"/>
              <a:t>Ericsson, …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752600"/>
                <a:ext cx="8229600" cy="4525963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Support two bitmaps for codebook subset restriction for advanced CSI</a:t>
                </a:r>
              </a:p>
              <a:p>
                <a:pPr lvl="1"/>
                <a:r>
                  <a:rPr lang="en-US" dirty="0"/>
                  <a:t>O</a:t>
                </a:r>
                <a:r>
                  <a:rPr lang="en-US" dirty="0" smtClean="0"/>
                  <a:t>ne bitmap of length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dirty="0" smtClean="0"/>
                  <a:t> for restriction of the 1</a:t>
                </a:r>
                <a:r>
                  <a:rPr lang="en-US" baseline="30000" dirty="0" smtClean="0"/>
                  <a:t>st</a:t>
                </a:r>
                <a:r>
                  <a:rPr lang="en-US" dirty="0" smtClean="0"/>
                  <a:t> (stronger) beam and 2</a:t>
                </a:r>
                <a:r>
                  <a:rPr lang="en-US" baseline="30000" dirty="0" smtClean="0"/>
                  <a:t>nd</a:t>
                </a:r>
                <a:r>
                  <a:rPr lang="en-US" dirty="0" smtClean="0"/>
                  <a:t> (weaker) beam with power coefficient = 1</a:t>
                </a:r>
              </a:p>
              <a:p>
                <a:pPr lvl="1"/>
                <a:r>
                  <a:rPr lang="en-US" dirty="0" smtClean="0"/>
                  <a:t>One bitmap of length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dirty="0" smtClean="0"/>
                  <a:t> for restriction of 2</a:t>
                </a:r>
                <a:r>
                  <a:rPr lang="en-US" baseline="30000" dirty="0" smtClean="0"/>
                  <a:t>nd</a:t>
                </a:r>
                <a:r>
                  <a:rPr lang="en-US" dirty="0" smtClean="0"/>
                  <a:t> (weaker) beam with power coefficient &lt; 1</a:t>
                </a:r>
              </a:p>
              <a:p>
                <a:pPr lvl="1"/>
                <a:r>
                  <a:rPr lang="en-US" dirty="0" smtClean="0"/>
                  <a:t>Two beams adjacent in the dimension with larger number of ports are restricted by single bit</a:t>
                </a:r>
              </a:p>
              <a:p>
                <a:pPr lvl="1"/>
                <a:r>
                  <a:rPr lang="en-US" dirty="0" smtClean="0"/>
                  <a:t>Bitmap for 1</a:t>
                </a:r>
                <a:r>
                  <a:rPr lang="en-US" baseline="30000" dirty="0" smtClean="0"/>
                  <a:t>st</a:t>
                </a:r>
                <a:r>
                  <a:rPr lang="en-US" dirty="0" smtClean="0"/>
                  <a:t> (strong) beams is used for rank 3-8</a:t>
                </a:r>
                <a:endParaRPr lang="ru-RU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752600"/>
                <a:ext cx="8229600" cy="4525963"/>
              </a:xfrm>
              <a:blipFill rotWithShape="0">
                <a:blip r:embed="rId2"/>
                <a:stretch>
                  <a:fillRect l="-1704" t="-2830" r="-444" b="-6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4147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989</TotalTime>
  <Words>33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Cambria Math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Sergeev, Victor</cp:lastModifiedBy>
  <cp:revision>140</cp:revision>
  <dcterms:created xsi:type="dcterms:W3CDTF">2016-03-24T01:14:08Z</dcterms:created>
  <dcterms:modified xsi:type="dcterms:W3CDTF">2017-11-29T04:12:36Z</dcterms:modified>
</cp:coreProperties>
</file>