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Wake-up Signal Transmission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Qualcomm,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</a:t>
            </a:r>
          </a:p>
          <a:p>
            <a:r>
              <a:rPr lang="en-US" b="1" dirty="0"/>
              <a:t>Reno, USA, November 27 - December 1, 2017</a:t>
            </a:r>
            <a:endParaRPr lang="en-CA" altLang="zh-CN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6.2.6.1.1.3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18ED1-45BC-4B68-98D7-DDFB02C1D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BE78A5-4A71-48B8-9F96-3F66D4825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269"/>
            <a:ext cx="10515600" cy="5365103"/>
          </a:xfrm>
        </p:spPr>
        <p:txBody>
          <a:bodyPr>
            <a:normAutofit/>
          </a:bodyPr>
          <a:lstStyle/>
          <a:p>
            <a:r>
              <a:rPr lang="en-US" sz="1800" dirty="0"/>
              <a:t>In RAN1#90bis,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 dirty="0">
                <a:highlight>
                  <a:srgbClr val="00FF00"/>
                </a:highlight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Agreements:</a:t>
            </a:r>
            <a:endParaRPr lang="en-US" sz="2400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WUS signal is at least cell-specific;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 scrambling of WUS including time varying scrambling</a:t>
            </a: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Long ZC sequence based signal is considered as the starting point for WUS signal: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whether the sequence can span over multiple subframes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whether accumulated multiplication is applied between sub-sequences from the long ZC sequence to reduce the impact of frequency error;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Support transmit diversity for NB-IoT WUS 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sz="20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FFS: NSSS like signal is used as the wake-up signal</a:t>
            </a:r>
            <a:endParaRPr lang="en-US" dirty="0"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22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pPr lvl="1"/>
            <a:r>
              <a:rPr lang="en-US" dirty="0"/>
              <a:t>Support transmit diversity for WUS sequence transmission.</a:t>
            </a:r>
          </a:p>
          <a:p>
            <a:pPr lvl="2"/>
            <a:r>
              <a:rPr lang="en-US" dirty="0"/>
              <a:t>The UE can assume the transmission of WUS in a given subframe uses a single antenna port.</a:t>
            </a:r>
          </a:p>
          <a:p>
            <a:pPr lvl="3"/>
            <a:r>
              <a:rPr lang="en-US" dirty="0"/>
              <a:t>(i.e., no precoder cycling within a subframe)</a:t>
            </a:r>
          </a:p>
          <a:p>
            <a:pPr lvl="2"/>
            <a:r>
              <a:rPr lang="en-US" dirty="0"/>
              <a:t>The UE shall not assume the transmission of WUS in two consecutive subframes use same antenna port.</a:t>
            </a:r>
          </a:p>
          <a:p>
            <a:pPr lvl="3"/>
            <a:r>
              <a:rPr lang="en-US" dirty="0"/>
              <a:t>(i.e., the UE cannot assume same precoder across two consecutive SF)</a:t>
            </a:r>
          </a:p>
          <a:p>
            <a:pPr lvl="2"/>
            <a:r>
              <a:rPr lang="en-US" dirty="0"/>
              <a:t>FFS if the set of subframes on which the WUS uses the same antenna port is specified or not.</a:t>
            </a:r>
          </a:p>
          <a:p>
            <a:pPr lvl="3"/>
            <a:r>
              <a:rPr lang="en-US" dirty="0"/>
              <a:t>(i.e., whether the sequence of precoder cycling is known to the UE or is left to </a:t>
            </a:r>
            <a:r>
              <a:rPr lang="en-US" dirty="0" err="1"/>
              <a:t>eNB</a:t>
            </a:r>
            <a:r>
              <a:rPr lang="en-US" dirty="0"/>
              <a:t> implementation)</a:t>
            </a:r>
          </a:p>
          <a:p>
            <a:pPr lvl="2"/>
            <a:r>
              <a:rPr lang="en-US" sz="2100" dirty="0"/>
              <a:t>FFS on the transmit diversity schemes, e.g., antenna/antenna port switching, precoder cycling, etc.., and on whether this transmit diversity is transparent or non-transparent.</a:t>
            </a:r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4EF97-212B-48C5-9473-F10E8A806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6716EB-DB7F-4C11-BD78-08C9A7DCC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8212"/>
            <a:ext cx="10515600" cy="4618751"/>
          </a:xfrm>
        </p:spPr>
        <p:txBody>
          <a:bodyPr/>
          <a:lstStyle/>
          <a:p>
            <a:r>
              <a:rPr lang="en-US" dirty="0"/>
              <a:t>In R1-1718142, we found that the transmit diversity can significantly improve the detection performance of wake-up signals for idle mode. </a:t>
            </a:r>
          </a:p>
          <a:p>
            <a:pPr lvl="1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0D67BB5-8605-4D14-A5E0-E5D880F07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784" y="3489339"/>
            <a:ext cx="4124917" cy="32797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D104BD-01D1-47A8-916F-13852A294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9734" y="3489339"/>
            <a:ext cx="4124917" cy="3279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37EB86-B4C6-402B-95CF-1E6DF66D55C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826" y="2371781"/>
            <a:ext cx="7972348" cy="9544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D1DBBE53-E6F6-4CAA-A864-4113AC5FA7FC}"/>
              </a:ext>
            </a:extLst>
          </p:cNvPr>
          <p:cNvSpPr/>
          <p:nvPr/>
        </p:nvSpPr>
        <p:spPr>
          <a:xfrm>
            <a:off x="5701769" y="4890396"/>
            <a:ext cx="544749" cy="477648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3597B4-6766-4CCE-AED5-58DFDDD46C4D}"/>
              </a:ext>
            </a:extLst>
          </p:cNvPr>
          <p:cNvSpPr txBox="1"/>
          <p:nvPr/>
        </p:nvSpPr>
        <p:spPr>
          <a:xfrm>
            <a:off x="3071524" y="3255623"/>
            <a:ext cx="1684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w/o </a:t>
            </a:r>
            <a:r>
              <a:rPr lang="en-US" dirty="0" err="1"/>
              <a:t>tx</a:t>
            </a:r>
            <a:r>
              <a:rPr lang="en-US" dirty="0"/>
              <a:t> diversity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9961B6-D4D5-4530-A223-00C84753E3FD}"/>
              </a:ext>
            </a:extLst>
          </p:cNvPr>
          <p:cNvSpPr txBox="1"/>
          <p:nvPr/>
        </p:nvSpPr>
        <p:spPr>
          <a:xfrm>
            <a:off x="7646452" y="3252954"/>
            <a:ext cx="1566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w/ </a:t>
            </a:r>
            <a:r>
              <a:rPr lang="en-US" dirty="0" err="1"/>
              <a:t>tx</a:t>
            </a:r>
            <a:r>
              <a:rPr lang="en-US" dirty="0"/>
              <a:t> diversity </a:t>
            </a:r>
          </a:p>
        </p:txBody>
      </p:sp>
    </p:spTree>
    <p:extLst>
      <p:ext uri="{BB962C8B-B14F-4D97-AF65-F5344CB8AC3E}">
        <p14:creationId xmlns:p14="http://schemas.microsoft.com/office/powerpoint/2010/main" val="2264989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</TotalTime>
  <Words>299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等线</vt:lpstr>
      <vt:lpstr>等线</vt:lpstr>
      <vt:lpstr>맑은 고딕</vt:lpstr>
      <vt:lpstr>Arial</vt:lpstr>
      <vt:lpstr>Calibri</vt:lpstr>
      <vt:lpstr>Calibri Light</vt:lpstr>
      <vt:lpstr>Courier New</vt:lpstr>
      <vt:lpstr>Symbol</vt:lpstr>
      <vt:lpstr>Times New Roman</vt:lpstr>
      <vt:lpstr>Office Theme</vt:lpstr>
      <vt:lpstr>WF on Wake-up Signal Transmission</vt:lpstr>
      <vt:lpstr>Background</vt:lpstr>
      <vt:lpstr>Proposals:</vt:lpstr>
      <vt:lpstr>Appendix: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Le Liu</cp:lastModifiedBy>
  <cp:revision>81</cp:revision>
  <dcterms:created xsi:type="dcterms:W3CDTF">2017-05-15T09:46:56Z</dcterms:created>
  <dcterms:modified xsi:type="dcterms:W3CDTF">2017-11-28T04:26:48Z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AdHocReviewCycleID">
    <vt:i4>-734505676</vt:i4>
  </property>
  <property fmtid="{D5CDD505-2E9C-101B-9397-08002B2CF9AE}" pid="6" name="_NewReviewCycle">
    <vt:lpwstr/>
  </property>
  <property fmtid="{D5CDD505-2E9C-101B-9397-08002B2CF9AE}" pid="7" name="_EmailSubject">
    <vt:lpwstr>Two draft WFs on WUS</vt:lpwstr>
  </property>
  <property fmtid="{D5CDD505-2E9C-101B-9397-08002B2CF9AE}" pid="8" name="_AuthorEmail">
    <vt:lpwstr>albertor@qti.qualcomm.com</vt:lpwstr>
  </property>
  <property fmtid="{D5CDD505-2E9C-101B-9397-08002B2CF9AE}" pid="9" name="_AuthorEmailDisplayName">
    <vt:lpwstr>Alberto Rico Alvarino</vt:lpwstr>
  </property>
</Properties>
</file>