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11/28/2017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2069433"/>
            <a:ext cx="9144000" cy="1886552"/>
          </a:xfrm>
        </p:spPr>
        <p:txBody>
          <a:bodyPr>
            <a:normAutofit/>
          </a:bodyPr>
          <a:lstStyle/>
          <a:p>
            <a:r>
              <a:rPr lang="en-US" sz="4800"/>
              <a:t>WF </a:t>
            </a:r>
            <a:r>
              <a:rPr lang="en-US" sz="4800" dirty="0"/>
              <a:t>on capabilities and configuration of UL HARQ-ACK feedback for MTC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700336"/>
            <a:ext cx="9144000" cy="1401525"/>
          </a:xfrm>
        </p:spPr>
        <p:txBody>
          <a:bodyPr/>
          <a:lstStyle/>
          <a:p>
            <a:r>
              <a:rPr lang="en-US" dirty="0"/>
              <a:t>Ericsson, Intel, Qualcomm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18655" y="311308"/>
            <a:ext cx="683612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#91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Nevada, USA, 27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November – 1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December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6.2.5.4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96501" y="202245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R1-1721171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 err="1"/>
              <a:t>Background</a:t>
            </a:r>
            <a:endParaRPr lang="sv-SE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sv-SE" sz="2000" dirty="0"/>
              <a:t>RAN1#90bis </a:t>
            </a:r>
            <a:r>
              <a:rPr lang="sv-SE" sz="2000" dirty="0" err="1"/>
              <a:t>agreements</a:t>
            </a:r>
            <a:r>
              <a:rPr lang="sv-SE" sz="2000" dirty="0"/>
              <a:t>:</a:t>
            </a:r>
          </a:p>
          <a:p>
            <a:pPr lvl="1"/>
            <a:r>
              <a:rPr lang="en-US" sz="2000" dirty="0"/>
              <a:t>Early termination of PUSCH transmission is supported at least in FD-FDD and TDD by the following:</a:t>
            </a:r>
            <a:endParaRPr lang="sv-SE" sz="2000" dirty="0"/>
          </a:p>
          <a:p>
            <a:pPr lvl="2"/>
            <a:r>
              <a:rPr lang="en-US" dirty="0"/>
              <a:t>MPDCCH for UL grant for scheduling new UL data</a:t>
            </a:r>
            <a:endParaRPr lang="sv-SE" dirty="0"/>
          </a:p>
          <a:p>
            <a:pPr lvl="2"/>
            <a:r>
              <a:rPr lang="en-US" dirty="0"/>
              <a:t>MPDCCH for explicit HARQ-ACK feedback</a:t>
            </a:r>
            <a:endParaRPr lang="sv-SE" dirty="0"/>
          </a:p>
          <a:p>
            <a:pPr lvl="1"/>
            <a:r>
              <a:rPr lang="en-US" sz="2000" dirty="0"/>
              <a:t>For explicit HARQ-ACK feedback for early termination of MPDCCH monitoring:</a:t>
            </a:r>
            <a:endParaRPr lang="sv-SE" sz="2000" dirty="0"/>
          </a:p>
          <a:p>
            <a:pPr lvl="2"/>
            <a:r>
              <a:rPr lang="en-US" dirty="0"/>
              <a:t>Explicit HARQ-ACK feedback for a single UE is carried in a DCI with the same DCI size as DCI format 6-0A/B. The DCI is carried on MPDCCH in UE-specific search space.</a:t>
            </a:r>
            <a:endParaRPr lang="sv-SE" dirty="0"/>
          </a:p>
          <a:p>
            <a:pPr lvl="1"/>
            <a:r>
              <a:rPr lang="en-US" sz="2000" dirty="0"/>
              <a:t>For explicit HARQ-ACK feedback for early termination of PUSCH transmission:</a:t>
            </a:r>
            <a:endParaRPr lang="sv-SE" sz="2000" dirty="0"/>
          </a:p>
          <a:p>
            <a:pPr lvl="2"/>
            <a:r>
              <a:rPr lang="en-US" dirty="0"/>
              <a:t>Explicit HARQ-ACK feedback for a single UE is carried in a DCI with the same DCI size as DCI format 6-0A/B. The DCI is carried on MPDCCH in UE-specific search space.</a:t>
            </a:r>
            <a:endParaRPr lang="sv-SE" dirty="0"/>
          </a:p>
          <a:p>
            <a:pPr lvl="2"/>
            <a:r>
              <a:rPr lang="en-US" dirty="0"/>
              <a:t>FFS: Explicit HARQ-ACK feedback for multiple UEs is carried in a DCI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79176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b="1" dirty="0" err="1"/>
              <a:t>Proposals</a:t>
            </a:r>
            <a:endParaRPr lang="sv-SE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dirty="0"/>
              <a:t>From RAN1 point of view, the following can be bundled into a single optional UE capability for BL/CE UEs with UE capability </a:t>
            </a:r>
            <a:r>
              <a:rPr lang="en-GB" sz="2000" dirty="0" err="1"/>
              <a:t>signaling</a:t>
            </a:r>
            <a:r>
              <a:rPr lang="en-GB" sz="2000" dirty="0"/>
              <a:t>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2000" dirty="0"/>
              <a:t>Early termination of MPDCCH monitoring in RRC connected mode through explicit HARQ-ACK feedback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2000" dirty="0"/>
              <a:t>Early termination of PUSCH transmission in RRC connected mode through explicit HARQ-ACK feedback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2000" dirty="0"/>
              <a:t>Early termination of PUSCH transmission in RRC connected mode through UL grant for scheduling new UL data (i.e. “implicit HARQ-ACK feedback”)</a:t>
            </a:r>
          </a:p>
          <a:p>
            <a:r>
              <a:rPr lang="en-GB" sz="2000" dirty="0"/>
              <a:t>The above functionality is enabled by </a:t>
            </a:r>
            <a:r>
              <a:rPr lang="en-GB" sz="2000" dirty="0" err="1"/>
              <a:t>eNB</a:t>
            </a:r>
            <a:r>
              <a:rPr lang="en-GB" sz="2000" dirty="0"/>
              <a:t> through RRC reconfiguration (1 bit)</a:t>
            </a:r>
          </a:p>
        </p:txBody>
      </p:sp>
    </p:spTree>
    <p:extLst>
      <p:ext uri="{BB962C8B-B14F-4D97-AF65-F5344CB8AC3E}">
        <p14:creationId xmlns:p14="http://schemas.microsoft.com/office/powerpoint/2010/main" val="2200258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793</TotalTime>
  <Words>273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DengXian</vt:lpstr>
      <vt:lpstr>Arial</vt:lpstr>
      <vt:lpstr>Calibri</vt:lpstr>
      <vt:lpstr>Calibri Light</vt:lpstr>
      <vt:lpstr>Office Theme</vt:lpstr>
      <vt:lpstr>WF on capabilities and configuration of UL HARQ-ACK feedback for MTC</vt:lpstr>
      <vt:lpstr>Background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Johan Bergman</cp:lastModifiedBy>
  <cp:revision>85</cp:revision>
  <dcterms:created xsi:type="dcterms:W3CDTF">2017-02-13T09:47:42Z</dcterms:created>
  <dcterms:modified xsi:type="dcterms:W3CDTF">2017-11-28T21:08:13Z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(2)QWaj7cba1MhwyenZmR+ombB4dgdBP6PtVxwokxnQd/SDBSseMxBM5n62URM/2yQlKuuwbMWs
T1hDLH3TX1naQDcRt95TsByblAKikbetgbuRkH6xnAW7N+Z/41HVWVwRTOMy6iRFhC3NH0cW
KZl8LRoBfPAL/fLX+f12d5BRXuNMUZUHxHbrGiQBkonwQtSIEPXU4UMKZg9po3zraur4LXNb
rwvEEDi5GZbi2IgE5m</vt:lpwstr>
  </property>
  <property fmtid="{D5CDD505-2E9C-101B-9397-08002B2CF9AE}" pid="4" name="_2015_ms_pID_7253431">
    <vt:lpwstr>/2LcV9KMZbBUo68ytrtPwxqmQ/ztyYkaz6Eto5WtX+ymoHU54SSs4f
/kTclFVTe+b1nPn+uXZNdTMpJaKNA0LoadN3VlSDlyekeGpoJ48gcmdbBybh8D8bCAsOMmn5
yJ4evGMq+oLBXaadl57nN14/jyOwQ3Ag9SyA+6+2XVg6l0Wre8Qa+iQxVetF3lryF6k=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1494822134</vt:lpwstr>
  </property>
</Properties>
</file>