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24" autoAdjust="0"/>
    <p:restoredTop sz="94660"/>
  </p:normalViewPr>
  <p:slideViewPr>
    <p:cSldViewPr snapToGrid="0">
      <p:cViewPr varScale="1">
        <p:scale>
          <a:sx n="119" d="100"/>
          <a:sy n="119" d="100"/>
        </p:scale>
        <p:origin x="96" y="1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5656F4-D266-4F3C-8AB6-93F90661623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435C9C6-C7CB-42AF-A1BA-0B11233EF2D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CD91351-F88C-4E89-BC6C-FB190B4E17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9840E3-6D9D-4993-91A4-E8ADDB2B3425}" type="datetimeFigureOut">
              <a:rPr lang="en-US" smtClean="0"/>
              <a:t>11/29/2017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A52CBB-F2B7-434F-B041-7593FCD10C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FD74BE6-2056-4C11-BFD2-CFDC80789B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FF5180-A835-4016-99AE-0843CEA1DE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16892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634FE9E-9397-4706-99E2-49C66EF1D5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C6B9693-99B6-490D-B23F-D9FD19C6858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10283FA-D359-41D9-8551-9BF946EEEA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9840E3-6D9D-4993-91A4-E8ADDB2B3425}" type="datetimeFigureOut">
              <a:rPr lang="en-US" smtClean="0"/>
              <a:t>11/29/2017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F1A8A31-3964-4BDB-8835-7D34013626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5B75FE-B291-424D-8BB9-F0F3A257A7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FF5180-A835-4016-99AE-0843CEA1DE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50813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86E7B6B2-0925-4F87-A46B-B421573371D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0CCE254-BC8E-491B-A769-DD093355A3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44A337-1EC1-462E-9587-28A6930258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9840E3-6D9D-4993-91A4-E8ADDB2B3425}" type="datetimeFigureOut">
              <a:rPr lang="en-US" smtClean="0"/>
              <a:t>11/29/2017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57BB790-3040-4AA0-AFD1-A8C42A00C0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4483F15-A028-4A21-9B38-1EF64D70F6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FF5180-A835-4016-99AE-0843CEA1DE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86931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F7324A-85AF-44FB-8367-2801B5FD6B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E5933B9-5B8E-4070-84DC-D5ADE141C93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D841D48-764A-430A-A7D6-F72316B12F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9840E3-6D9D-4993-91A4-E8ADDB2B3425}" type="datetimeFigureOut">
              <a:rPr lang="en-US" smtClean="0"/>
              <a:t>11/29/2017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2DA58C3-D4EF-49D3-B18F-E5F5B8B1F8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B53F0B7-032E-45DF-B59B-034835627A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FF5180-A835-4016-99AE-0843CEA1DE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82204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C9ADDE-B562-45D0-BD5F-FAE04586C8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0D4D1A0-9B3D-4DA7-98AE-114D5E2940F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7C5B663-A8A7-4EFB-992C-A5A82ED48B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9840E3-6D9D-4993-91A4-E8ADDB2B3425}" type="datetimeFigureOut">
              <a:rPr lang="en-US" smtClean="0"/>
              <a:t>11/29/2017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62AA61D-FBD4-4698-B4BB-1EE64278D9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4ECF509-AE86-4832-BFBB-458CB97F0B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FF5180-A835-4016-99AE-0843CEA1DE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67756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17C089-26D6-45D7-B19C-445B86595F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64049E8-2697-42E4-A653-CAC72538C67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F09ACC8-84DB-43A2-A01F-DD18FA34CE2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1E1DC0B-792C-4078-8420-9A61B7B41C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9840E3-6D9D-4993-91A4-E8ADDB2B3425}" type="datetimeFigureOut">
              <a:rPr lang="en-US" smtClean="0"/>
              <a:t>11/29/2017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DC69025-73A0-4448-B5A5-335F063303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7DFB63-96AE-4B4E-9A7A-C9F06ED50A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FF5180-A835-4016-99AE-0843CEA1DE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1745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F88B69-0686-4E79-B990-B2C51BAE0D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2CFD933-446A-4064-B1D9-CD335C11CAE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F067DE6-4490-4924-90C9-F7885D51DFC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978164E-5F36-4C32-8852-02A6A1E59E6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D19DD56-D358-48AE-8E9F-B17B9880222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09A9FC4-8C75-4F32-B714-B9F7761097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9840E3-6D9D-4993-91A4-E8ADDB2B3425}" type="datetimeFigureOut">
              <a:rPr lang="en-US" smtClean="0"/>
              <a:t>11/29/2017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7283A81-0090-4B49-BB62-419CA4C0D2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15B260D-B1D6-4C36-93D2-5FA3DBC84E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FF5180-A835-4016-99AE-0843CEA1DE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30421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93E9E6-676F-4AB7-9F32-A5CDB6897A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12FF829-66A2-4322-B763-F081D54D63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9840E3-6D9D-4993-91A4-E8ADDB2B3425}" type="datetimeFigureOut">
              <a:rPr lang="en-US" smtClean="0"/>
              <a:t>11/29/2017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67E5736-C2BC-4990-A111-EE2EB123DC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25C78E6-8DE0-41C7-8816-6DB1203DF1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FF5180-A835-4016-99AE-0843CEA1DE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56558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5B90007-FD9D-4CDF-9F9A-EFAEF47306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9840E3-6D9D-4993-91A4-E8ADDB2B3425}" type="datetimeFigureOut">
              <a:rPr lang="en-US" smtClean="0"/>
              <a:t>11/29/2017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D685742-5D5E-45C2-AAA8-D3E4FC3F8D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E177459-9B72-4445-8FD1-E3CD61B5B2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FF5180-A835-4016-99AE-0843CEA1DE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81448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D61DEA-C114-4FBB-808D-CA88DAC165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F08932B-9293-4285-A751-9B082FF7059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76A6107-1DB3-475B-BEEE-62799DA59D3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882C7BD-71DF-4BF0-A0DC-5F22FFBD18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9840E3-6D9D-4993-91A4-E8ADDB2B3425}" type="datetimeFigureOut">
              <a:rPr lang="en-US" smtClean="0"/>
              <a:t>11/29/2017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5FFF785-62C5-459D-B7E4-DF1703A5E3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9335283-8A2A-420F-A137-A64A01623E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FF5180-A835-4016-99AE-0843CEA1DE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13755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129D80-2AED-4ED4-91AD-AB911740C6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BA9B6BC-BDE9-45E0-B210-E1877359CFA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458EA2D-21EA-4183-A9D0-B4572F4232F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2FF1BBE-F82E-4804-A6BB-437424B479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9840E3-6D9D-4993-91A4-E8ADDB2B3425}" type="datetimeFigureOut">
              <a:rPr lang="en-US" smtClean="0"/>
              <a:t>11/29/2017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4ACF184-1387-402E-9AA9-C6A282E160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2372DD5-66BC-440B-ACE3-24F8113E67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FF5180-A835-4016-99AE-0843CEA1DE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16774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315536D-4266-400D-81C6-2B6B7AD556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369B46E-BA2B-4E5E-B03F-8D0B9B8C862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9FB13E2-BA96-4CC0-9915-E357F04C7A7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9840E3-6D9D-4993-91A4-E8ADDB2B3425}" type="datetimeFigureOut">
              <a:rPr lang="en-US" smtClean="0"/>
              <a:t>11/29/2017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9D1ACFF-1B8B-4F4C-8285-57A9D3E4D69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B6AFAA1-3393-4181-9715-15B2AE8E97A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FF5180-A835-4016-99AE-0843CEA1DE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6443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0692DC-8718-4704-9703-A80A26F2907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WF on DL Channel Power Saving Signal in </a:t>
            </a:r>
            <a:r>
              <a:rPr lang="en-US" dirty="0" err="1"/>
              <a:t>efeMTC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32D3E56-2A62-4582-BC2E-6B57ADD165C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Ericsson, Nokia, NSB, Sony, Sierra Wireless, …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7E55CE93-A449-4FA4-8BBC-3C1575FA09DC}"/>
              </a:ext>
            </a:extLst>
          </p:cNvPr>
          <p:cNvSpPr/>
          <p:nvPr/>
        </p:nvSpPr>
        <p:spPr>
          <a:xfrm>
            <a:off x="223935" y="188272"/>
            <a:ext cx="1179389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altLang="ko-KR" dirty="0">
                <a:latin typeface="Calibri" pitchFamily="34" charset="0"/>
                <a:cs typeface="Times New Roman" pitchFamily="18" charset="0"/>
              </a:rPr>
              <a:t>3GPP TSG RAN WG1 </a:t>
            </a:r>
            <a:r>
              <a:rPr lang="en-US" altLang="ko-KR" dirty="0">
                <a:latin typeface="Calibri" pitchFamily="34" charset="0"/>
                <a:cs typeface="Times New Roman" pitchFamily="18" charset="0"/>
              </a:rPr>
              <a:t>Meeting #91								R1-</a:t>
            </a:r>
            <a:r>
              <a:rPr lang="en-US" dirty="0"/>
              <a:t>1721164</a:t>
            </a:r>
            <a:endParaRPr lang="en-US" altLang="ko-KR" dirty="0">
              <a:latin typeface="Calibri" pitchFamily="34" charset="0"/>
              <a:cs typeface="Times New Roman" pitchFamily="18" charset="0"/>
            </a:endParaRPr>
          </a:p>
          <a:p>
            <a:r>
              <a:rPr lang="en-US" altLang="zh-CN" dirty="0">
                <a:latin typeface="Calibri" pitchFamily="34" charset="0"/>
                <a:cs typeface="Times New Roman" pitchFamily="18" charset="0"/>
              </a:rPr>
              <a:t>Reno, NV, USA, 27</a:t>
            </a:r>
            <a:r>
              <a:rPr lang="en-US" altLang="zh-CN" baseline="30000" dirty="0">
                <a:latin typeface="Calibri" pitchFamily="34" charset="0"/>
                <a:cs typeface="Times New Roman" pitchFamily="18" charset="0"/>
              </a:rPr>
              <a:t>th</a:t>
            </a:r>
            <a:r>
              <a:rPr lang="en-US" altLang="zh-CN" dirty="0">
                <a:latin typeface="Calibri" pitchFamily="34" charset="0"/>
                <a:cs typeface="Times New Roman" pitchFamily="18" charset="0"/>
              </a:rPr>
              <a:t> November – 1</a:t>
            </a:r>
            <a:r>
              <a:rPr lang="en-US" altLang="zh-CN" baseline="30000" dirty="0">
                <a:latin typeface="Calibri" pitchFamily="34" charset="0"/>
                <a:cs typeface="Times New Roman" pitchFamily="18" charset="0"/>
              </a:rPr>
              <a:t>st</a:t>
            </a:r>
            <a:r>
              <a:rPr lang="en-US" altLang="zh-CN" dirty="0">
                <a:latin typeface="Calibri" pitchFamily="34" charset="0"/>
                <a:cs typeface="Times New Roman" pitchFamily="18" charset="0"/>
              </a:rPr>
              <a:t> December 2017</a:t>
            </a:r>
          </a:p>
          <a:p>
            <a:r>
              <a:rPr lang="en-US" altLang="ko-KR" dirty="0">
                <a:latin typeface="Calibri" pitchFamily="34" charset="0"/>
                <a:cs typeface="Times New Roman" pitchFamily="18" charset="0"/>
              </a:rPr>
              <a:t>Agenda item 6.2.5.3</a:t>
            </a:r>
          </a:p>
        </p:txBody>
      </p:sp>
    </p:spTree>
    <p:extLst>
      <p:ext uri="{BB962C8B-B14F-4D97-AF65-F5344CB8AC3E}">
        <p14:creationId xmlns:p14="http://schemas.microsoft.com/office/powerpoint/2010/main" val="183577980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A252BE-6884-4183-8C93-16916FA5A4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1E0B6BB-DBEF-4001-BF8E-26DC0781F2A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>
                <a:highlight>
                  <a:srgbClr val="808000"/>
                </a:highlight>
              </a:rPr>
              <a:t>Working assumption</a:t>
            </a:r>
            <a:r>
              <a:rPr lang="en-GB" dirty="0"/>
              <a:t> </a:t>
            </a:r>
            <a:r>
              <a:rPr lang="en-US" dirty="0"/>
              <a:t>for </a:t>
            </a:r>
            <a:r>
              <a:rPr lang="en-US" dirty="0" err="1"/>
              <a:t>efeMTC</a:t>
            </a:r>
            <a:r>
              <a:rPr lang="en-US" dirty="0"/>
              <a:t> in RAN1 #90bis</a:t>
            </a:r>
            <a:endParaRPr lang="en-US" dirty="0">
              <a:highlight>
                <a:srgbClr val="808000"/>
              </a:highlight>
            </a:endParaRPr>
          </a:p>
          <a:p>
            <a:pPr lvl="0"/>
            <a:r>
              <a:rPr lang="en-US" dirty="0"/>
              <a:t>For idle mode,</a:t>
            </a:r>
          </a:p>
          <a:p>
            <a:pPr lvl="1"/>
            <a:r>
              <a:rPr lang="en-GB" dirty="0"/>
              <a:t>In specifying a power saving physical signal to indicate whether the UE needs to decode subsequent physical channel(s) for idle mode paging, select a candidate among the following power saving physical signals:</a:t>
            </a:r>
            <a:endParaRPr lang="en-US" dirty="0"/>
          </a:p>
          <a:p>
            <a:pPr lvl="2"/>
            <a:r>
              <a:rPr lang="en-GB" dirty="0"/>
              <a:t>‘Wake-up signal or DTX’ with new periodic sync signal</a:t>
            </a:r>
            <a:endParaRPr lang="en-US" dirty="0"/>
          </a:p>
          <a:p>
            <a:pPr lvl="2"/>
            <a:r>
              <a:rPr lang="en-GB" dirty="0"/>
              <a:t>‘Wake-up signal or DTX’ without new periodic sync signal</a:t>
            </a:r>
            <a:endParaRPr lang="en-US" dirty="0"/>
          </a:p>
          <a:p>
            <a:pPr lvl="1"/>
            <a:r>
              <a:rPr lang="en-GB" dirty="0"/>
              <a:t>Study till the next meeting how to ensure sufficient sync performance.</a:t>
            </a:r>
            <a:endParaRPr lang="en-US" dirty="0"/>
          </a:p>
          <a:p>
            <a:pPr lvl="2"/>
            <a:r>
              <a:rPr lang="en-GB" dirty="0"/>
              <a:t>Consider potential synergies with the WI objective on Reduced system acquisition time.</a:t>
            </a:r>
            <a:endParaRPr lang="en-US" dirty="0"/>
          </a:p>
          <a:p>
            <a:pPr lvl="2"/>
            <a:r>
              <a:rPr lang="en-GB" dirty="0"/>
              <a:t>Consider impacts from mobility.</a:t>
            </a: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232022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A1244B-742C-493D-B69E-63E8EAA255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7863760-4C46-4F75-913D-B16BD4EDA19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The WUS does not explicitly provide synchronization</a:t>
            </a:r>
          </a:p>
          <a:p>
            <a:r>
              <a:rPr lang="en-US" dirty="0"/>
              <a:t>‘WUS or DTX’ with new periodic sync is selected as power saving signal</a:t>
            </a:r>
          </a:p>
          <a:p>
            <a:r>
              <a:rPr lang="en-US" dirty="0"/>
              <a:t>The WUS configuration is signaled by SI</a:t>
            </a:r>
          </a:p>
          <a:p>
            <a:r>
              <a:rPr lang="en-US" dirty="0"/>
              <a:t>The time location of the WUS is set in relation to the following PO</a:t>
            </a:r>
          </a:p>
          <a:p>
            <a:r>
              <a:rPr lang="en-US" sz="2700" dirty="0"/>
              <a:t>The [maximum] WUS length in a cell is configurable</a:t>
            </a:r>
            <a:endParaRPr lang="en-US" sz="2300" dirty="0"/>
          </a:p>
          <a:p>
            <a:r>
              <a:rPr lang="en-US" dirty="0"/>
              <a:t>Further study the benefits of diversity methods (TX, FH) in WUS design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3056607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7006</TotalTime>
  <Words>200</Words>
  <Application>Microsoft Office PowerPoint</Application>
  <PresentationFormat>Widescreen</PresentationFormat>
  <Paragraphs>21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10" baseType="lpstr">
      <vt:lpstr>DengXian</vt:lpstr>
      <vt:lpstr>Malgun Gothic</vt:lpstr>
      <vt:lpstr>Arial</vt:lpstr>
      <vt:lpstr>Calibri</vt:lpstr>
      <vt:lpstr>Calibri Light</vt:lpstr>
      <vt:lpstr>Times New Roman</vt:lpstr>
      <vt:lpstr>Office Theme</vt:lpstr>
      <vt:lpstr>WF on DL Channel Power Saving Signal in efeMTC</vt:lpstr>
      <vt:lpstr>Background</vt:lpstr>
      <vt:lpstr>Proposal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Power Saving Signal for DL Channel in efeMTC</dc:title>
  <dc:creator>Magnus Åström</dc:creator>
  <cp:lastModifiedBy>Magnus Åström</cp:lastModifiedBy>
  <cp:revision>121</cp:revision>
  <dcterms:created xsi:type="dcterms:W3CDTF">2017-10-09T07:34:20Z</dcterms:created>
  <dcterms:modified xsi:type="dcterms:W3CDTF">2017-11-29T22:53:58Z</dcterms:modified>
</cp:coreProperties>
</file>