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330" r:id="rId3"/>
    <p:sldId id="325" r:id="rId4"/>
    <p:sldId id="332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70" autoAdjust="0"/>
    <p:restoredTop sz="81349" autoAdjust="0"/>
  </p:normalViewPr>
  <p:slideViewPr>
    <p:cSldViewPr>
      <p:cViewPr>
        <p:scale>
          <a:sx n="70" d="100"/>
          <a:sy n="70" d="100"/>
        </p:scale>
        <p:origin x="-648" y="8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CD51C17-AB22-4225-B0DB-713C1A554554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4F17EC-9C1B-42B8-B2A0-E6A878466343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C0F46-1809-4975-AF05-B50753C795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DEEED-D12D-451A-8AC9-ED9EBECB4F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E872F-DDAD-49FE-8C5D-C244E48147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B7B65-C803-41C7-B6E4-8475F34B0F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7E601-BD1B-4492-8CF4-AAA0026D2A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31D03-4284-47D1-94F2-5E0BFA20BBC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1F601-6A7E-4F45-9532-162AFE5F16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09A19-AE8A-4864-A464-E4592C9AB18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D844A-EEBE-4621-BC78-B5DF1AA4707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52205-6CC7-467C-A1D2-547AA6CB839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2148-0427-4529-BE49-001EEA4B29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 noChangeArrowheads="1"/>
          </p:cNvSpPr>
          <p:nvPr>
            <p:ph type="ctrTitle"/>
          </p:nvPr>
        </p:nvSpPr>
        <p:spPr>
          <a:xfrm>
            <a:off x="381000" y="24384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search space for explicit </a:t>
            </a:r>
            <a:r>
              <a:rPr lang="en-US" altLang="en-GB" sz="3600" dirty="0" smtClean="0">
                <a:ea typeface="Malgun Gothic" panose="020B0503020000020004" pitchFamily="34" charset="-127"/>
              </a:rPr>
              <a:t>HARQ-ACK feedback</a:t>
            </a:r>
          </a:p>
        </p:txBody>
      </p:sp>
      <p:sp>
        <p:nvSpPr>
          <p:cNvPr id="3074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 , 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</a:rPr>
              <a:t>, …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6193"/>
            <a:ext cx="4572000" cy="891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Meeting #</a:t>
            </a:r>
            <a:r>
              <a:rPr lang="en-US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91</a:t>
            </a:r>
            <a:endParaRPr lang="en-US" altLang="ko-KR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1600" b="1" dirty="0">
                <a:latin typeface="+mn-lt"/>
              </a:rPr>
              <a:t>Reno, </a:t>
            </a:r>
            <a:r>
              <a:rPr lang="en-US" altLang="zh-CN" sz="1600" b="1" dirty="0" err="1">
                <a:latin typeface="+mn-lt"/>
              </a:rPr>
              <a:t>USA</a:t>
            </a:r>
            <a:r>
              <a:rPr lang="en-US" altLang="zh-CN" sz="1600" b="1" dirty="0">
                <a:latin typeface="+mn-lt"/>
              </a:rPr>
              <a:t>, November 27</a:t>
            </a:r>
            <a:r>
              <a:rPr lang="en-US" altLang="zh-CN" sz="1600" b="1" baseline="30000" dirty="0">
                <a:latin typeface="+mn-lt"/>
              </a:rPr>
              <a:t>th</a:t>
            </a:r>
            <a:r>
              <a:rPr lang="en-US" altLang="zh-CN" sz="1600" b="1" dirty="0">
                <a:latin typeface="+mn-lt"/>
              </a:rPr>
              <a:t> – December 1</a:t>
            </a:r>
            <a:r>
              <a:rPr lang="en-US" altLang="zh-CN" sz="1600" b="1" baseline="30000" dirty="0">
                <a:latin typeface="+mn-lt"/>
              </a:rPr>
              <a:t>st</a:t>
            </a:r>
            <a:r>
              <a:rPr lang="en-US" altLang="zh-CN" sz="1600" b="1" dirty="0">
                <a:latin typeface="+mn-lt"/>
              </a:rPr>
              <a:t>, 2017</a:t>
            </a:r>
          </a:p>
          <a:p>
            <a:pPr eaLnBrk="0" hangingPunct="0">
              <a:buFontTx/>
              <a:buNone/>
              <a:defRPr/>
            </a:pP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 6.2.5.4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ko-KR" b="1" dirty="0" smtClean="0">
                <a:latin typeface="Calibri" panose="020F0502020204030204" pitchFamily="34" charset="0"/>
              </a:rPr>
              <a:t>R1-1721159</a:t>
            </a:r>
            <a:endParaRPr lang="en-US" altLang="ko-KR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>
                <a:latin typeface="Calibri" panose="020F0502020204030204" pitchFamily="34" charset="0"/>
                <a:ea typeface="Malgun Gothic" panose="020B0503020000020004" pitchFamily="34" charset="-127"/>
                <a:sym typeface="+mn-ea"/>
              </a:rPr>
              <a:t>Background </a:t>
            </a:r>
            <a:r>
              <a:rPr lang="en-US" altLang="en-US" sz="4000" dirty="0" smtClean="0">
                <a:latin typeface="Calibri" panose="020F0502020204030204" pitchFamily="34" charset="0"/>
                <a:ea typeface="Malgun Gothic" panose="020B0503020000020004" pitchFamily="34" charset="-127"/>
              </a:rPr>
              <a:t> </a:t>
            </a:r>
            <a:endParaRPr lang="en-US" altLang="en-US" sz="4000" dirty="0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5122" name="내용 개체 틀 2"/>
          <p:cNvSpPr txBox="1"/>
          <p:nvPr/>
        </p:nvSpPr>
        <p:spPr>
          <a:xfrm>
            <a:off x="226695" y="1143000"/>
            <a:ext cx="8839200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1" indent="-342900"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cs typeface="+mn-ea"/>
                <a:sym typeface="+mn-ea"/>
              </a:rPr>
              <a:t>Interval of existing SS is semi-static configured by RRC, which may be not matched with dynamic PUSCH scheduling with different repetitions. For example, SS internal is 320 </a:t>
            </a:r>
            <a:r>
              <a:rPr lang="en-US" altLang="zh-CN" sz="2400" dirty="0" err="1" smtClean="0">
                <a:cs typeface="+mn-ea"/>
                <a:sym typeface="+mn-ea"/>
              </a:rPr>
              <a:t>subframes</a:t>
            </a:r>
            <a:r>
              <a:rPr lang="en-US" altLang="zh-CN" sz="2400" dirty="0" smtClean="0">
                <a:cs typeface="+mn-ea"/>
                <a:sym typeface="+mn-ea"/>
              </a:rPr>
              <a:t> and the number of PUSCH repetitions is 256. In this case, early PUSCH termination cannot be applied because there is no search space available for transmitting HARQ-ACK feedback during PUSCH transmission period. </a:t>
            </a:r>
          </a:p>
          <a:p>
            <a:pPr marL="342900" lvl="1" indent="-342900"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b="1" i="1" noProof="1" smtClean="0">
              <a:cs typeface="+mn-ea"/>
              <a:sym typeface="+mn-ea"/>
            </a:endParaRPr>
          </a:p>
          <a:p>
            <a:pPr marL="0" lvl="1" indent="0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2000" noProof="1">
              <a:cs typeface="+mn-ea"/>
              <a:sym typeface="+mn-ea"/>
            </a:endParaRP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000" noProof="1" smtClean="0">
              <a:cs typeface="+mn-ea"/>
              <a:sym typeface="+mn-ea"/>
            </a:endParaRP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noProof="1"/>
          </a:p>
          <a:p>
            <a:pPr marL="0" lvl="1" eaLnBrk="0" hangingPunct="0">
              <a:spcBef>
                <a:spcPct val="20000"/>
              </a:spcBef>
            </a:pPr>
            <a:endParaRPr lang="en-US" altLang="zh-CN" sz="2800" noProof="1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8575" y="4124325"/>
            <a:ext cx="6354445" cy="143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 smtClean="0">
                <a:latin typeface="Calibri" panose="020F0502020204030204" pitchFamily="34" charset="0"/>
              </a:rPr>
              <a:t>Observation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228600" y="1219200"/>
            <a:ext cx="8665845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algn="l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reception of HARQ-ACK feedback for early termination of PUSCH transmission, semi-static configuration of SS interval may be not matched with dynamic PUSCH scheduling with different repetitions.</a:t>
            </a:r>
          </a:p>
          <a:p>
            <a:pPr marL="0" lvl="1" indent="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 smtClean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228600" y="1219200"/>
            <a:ext cx="89154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During PUSCH transmission period, new search space for reception of explicit HARQ-ACK feedback for early PUSCH termination can be supported.</a:t>
            </a:r>
          </a:p>
          <a:p>
            <a:pPr marL="800100" lvl="2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ym typeface="+mn-ea"/>
              </a:rPr>
              <a:t>FFS: location of new search space</a:t>
            </a:r>
          </a:p>
          <a:p>
            <a:pPr marL="800100" lvl="2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ym typeface="+mn-ea"/>
              </a:rPr>
              <a:t>FFS: how to enable/trigger monitoring of new search space.</a:t>
            </a:r>
          </a:p>
          <a:p>
            <a:pPr marL="800100" lvl="2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175</Words>
  <Application>Microsoft Office PowerPoint</Application>
  <PresentationFormat>全屏显示(4:3)</PresentationFormat>
  <Paragraphs>19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search space for explicit HARQ-ACK feedback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1615</cp:revision>
  <dcterms:created xsi:type="dcterms:W3CDTF">2010-05-12T23:28:00Z</dcterms:created>
  <dcterms:modified xsi:type="dcterms:W3CDTF">2017-11-28T19:05:42Z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2052-10.8.0.6308</vt:lpwstr>
  </property>
</Properties>
</file>