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4" autoAdjust="0"/>
    <p:restoredTop sz="94660"/>
  </p:normalViewPr>
  <p:slideViewPr>
    <p:cSldViewPr snapToGrid="0">
      <p:cViewPr varScale="1">
        <p:scale>
          <a:sx n="72" d="100"/>
          <a:sy n="72" d="100"/>
        </p:scale>
        <p:origin x="5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5656F4-D266-4F3C-8AB6-93F9066162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35C9C6-C7CB-42AF-A1BA-0B11233EF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D91351-F88C-4E89-BC6C-FB190B4E1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40E3-6D9D-4993-91A4-E8ADDB2B3425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52CBB-F2B7-434F-B041-7593FCD10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D74BE6-2056-4C11-BFD2-CFDC80789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F5180-A835-4016-99AE-0843CEA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689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34FE9E-9397-4706-99E2-49C66EF1D5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6B9693-99B6-490D-B23F-D9FD19C685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0283FA-D359-41D9-8551-9BF946EEE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40E3-6D9D-4993-91A4-E8ADDB2B3425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1A8A31-3964-4BDB-8835-7D34013626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5B75FE-B291-424D-8BB9-F0F3A257A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F5180-A835-4016-99AE-0843CEA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081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6E7B6B2-0925-4F87-A46B-B421573371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CCE254-BC8E-491B-A769-DD093355A3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44A337-1EC1-462E-9587-28A693025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40E3-6D9D-4993-91A4-E8ADDB2B3425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7BB790-3040-4AA0-AFD1-A8C42A00C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483F15-A028-4A21-9B38-1EF64D70F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F5180-A835-4016-99AE-0843CEA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693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F7324A-85AF-44FB-8367-2801B5FD6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5933B9-5B8E-4070-84DC-D5ADE141C9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841D48-764A-430A-A7D6-F72316B12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40E3-6D9D-4993-91A4-E8ADDB2B3425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DA58C3-D4EF-49D3-B18F-E5F5B8B1F8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3F0B7-032E-45DF-B59B-034835627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F5180-A835-4016-99AE-0843CEA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22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9ADDE-B562-45D0-BD5F-FAE04586C8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D4D1A0-9B3D-4DA7-98AE-114D5E2940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C5B663-A8A7-4EFB-992C-A5A82ED48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40E3-6D9D-4993-91A4-E8ADDB2B3425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2AA61D-FBD4-4698-B4BB-1EE64278D9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ECF509-AE86-4832-BFBB-458CB97F0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F5180-A835-4016-99AE-0843CEA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775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7C089-26D6-45D7-B19C-445B86595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4049E8-2697-42E4-A653-CAC72538C6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F09ACC8-84DB-43A2-A01F-DD18FA34C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E1DC0B-792C-4078-8420-9A61B7B41C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40E3-6D9D-4993-91A4-E8ADDB2B3425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C69025-73A0-4448-B5A5-335F06330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7DFB63-96AE-4B4E-9A7A-C9F06ED50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F5180-A835-4016-99AE-0843CEA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74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88B69-0686-4E79-B990-B2C51BAE0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CFD933-446A-4064-B1D9-CD335C11CA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067DE6-4490-4924-90C9-F7885D51DF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978164E-5F36-4C32-8852-02A6A1E59E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D19DD56-D358-48AE-8E9F-B17B988022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9A9FC4-8C75-4F32-B714-B9F776109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40E3-6D9D-4993-91A4-E8ADDB2B3425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7283A81-0090-4B49-BB62-419CA4C0D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5B260D-B1D6-4C36-93D2-5FA3DBC84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F5180-A835-4016-99AE-0843CEA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42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3E9E6-676F-4AB7-9F32-A5CDB6897A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2FF829-66A2-4322-B763-F081D54D6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40E3-6D9D-4993-91A4-E8ADDB2B3425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7E5736-C2BC-4990-A111-EE2EB123D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5C78E6-8DE0-41C7-8816-6DB1203DF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F5180-A835-4016-99AE-0843CEA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655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5B90007-FD9D-4CDF-9F9A-EFAEF4730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40E3-6D9D-4993-91A4-E8ADDB2B3425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685742-5D5E-45C2-AAA8-D3E4FC3F8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177459-9B72-4445-8FD1-E3CD61B5B2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F5180-A835-4016-99AE-0843CEA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144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61DEA-C114-4FBB-808D-CA88DAC16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08932B-9293-4285-A751-9B082FF705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6A6107-1DB3-475B-BEEE-62799DA59D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82C7BD-71DF-4BF0-A0DC-5F22FFBD18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40E3-6D9D-4993-91A4-E8ADDB2B3425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FFF785-62C5-459D-B7E4-DF1703A5E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335283-8A2A-420F-A137-A64A01623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F5180-A835-4016-99AE-0843CEA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375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29D80-2AED-4ED4-91AD-AB911740C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A9B6BC-BDE9-45E0-B210-E1877359CF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58EA2D-21EA-4183-A9D0-B4572F4232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FF1BBE-F82E-4804-A6BB-437424B47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9840E3-6D9D-4993-91A4-E8ADDB2B3425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ACF184-1387-402E-9AA9-C6A282E16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372DD5-66BC-440B-ACE3-24F8113E6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F5180-A835-4016-99AE-0843CEA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677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315536D-4266-400D-81C6-2B6B7AD556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69B46E-BA2B-4E5E-B03F-8D0B9B8C86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FB13E2-BA96-4CC0-9915-E357F04C7A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9840E3-6D9D-4993-91A4-E8ADDB2B3425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D1ACFF-1B8B-4F4C-8285-57A9D3E4D6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6AFAA1-3393-4181-9715-15B2AE8E97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FF5180-A835-4016-99AE-0843CEA1DE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44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692DC-8718-4704-9703-A80A26F2907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Power Saving Signal Configuration for DL Channel in NB-IoT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2D3E56-2A62-4582-BC2E-6B57ADD165C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…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E55CE93-A449-4FA4-8BBC-3C1575FA09DC}"/>
              </a:ext>
            </a:extLst>
          </p:cNvPr>
          <p:cNvSpPr/>
          <p:nvPr/>
        </p:nvSpPr>
        <p:spPr>
          <a:xfrm>
            <a:off x="223935" y="188272"/>
            <a:ext cx="117938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#91								</a:t>
            </a:r>
          </a:p>
          <a:p>
            <a:r>
              <a:rPr lang="en-US" altLang="zh-CN" dirty="0">
                <a:latin typeface="Calibri" pitchFamily="34" charset="0"/>
                <a:cs typeface="Times New Roman" pitchFamily="18" charset="0"/>
              </a:rPr>
              <a:t>Reno, NV, USA, 27</a:t>
            </a:r>
            <a:r>
              <a:rPr lang="en-US" altLang="zh-CN" baseline="30000" dirty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zh-CN" dirty="0">
                <a:latin typeface="Calibri" pitchFamily="34" charset="0"/>
                <a:cs typeface="Times New Roman" pitchFamily="18" charset="0"/>
              </a:rPr>
              <a:t> November – 1</a:t>
            </a:r>
            <a:r>
              <a:rPr lang="en-US" altLang="zh-CN" baseline="30000" dirty="0">
                <a:latin typeface="Calibri" pitchFamily="34" charset="0"/>
                <a:cs typeface="Times New Roman" pitchFamily="18" charset="0"/>
              </a:rPr>
              <a:t>st</a:t>
            </a:r>
            <a:r>
              <a:rPr lang="en-US" altLang="zh-CN" dirty="0">
                <a:latin typeface="Calibri" pitchFamily="34" charset="0"/>
                <a:cs typeface="Times New Roman" pitchFamily="18" charset="0"/>
              </a:rPr>
              <a:t> December 2017</a:t>
            </a: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GB" dirty="0"/>
              <a:t>6.2.6.1.1.2 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F3F4945B-17C0-429E-A86B-BB82D8F42768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9978887" y="383828"/>
            <a:ext cx="17492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TW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ea typeface="PMingLiU" panose="02020500000000000000" pitchFamily="18" charset="-120"/>
                <a:cs typeface="PMingLiU" panose="02020500000000000000" pitchFamily="18" charset="-120"/>
              </a:rPr>
              <a:t>R1-1721149</a:t>
            </a:r>
            <a:r>
              <a:rPr kumimoji="0" lang="en-US" altLang="zh-TW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zh-TW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5779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252BE-6884-4183-8C93-16916FA5A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E0B6BB-DBEF-4001-BF8E-26DC0781F2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highlight>
                  <a:srgbClr val="808000"/>
                </a:highlight>
              </a:rPr>
              <a:t>Working assumption</a:t>
            </a:r>
            <a:r>
              <a:rPr lang="en-GB" dirty="0"/>
              <a:t> </a:t>
            </a:r>
            <a:r>
              <a:rPr lang="en-US" dirty="0"/>
              <a:t>for </a:t>
            </a:r>
            <a:r>
              <a:rPr lang="en-US" dirty="0" err="1"/>
              <a:t>efeMTC</a:t>
            </a:r>
            <a:r>
              <a:rPr lang="en-US" dirty="0"/>
              <a:t> in RAN1 #90bis</a:t>
            </a:r>
            <a:endParaRPr lang="en-US" dirty="0">
              <a:highlight>
                <a:srgbClr val="808000"/>
              </a:highlight>
            </a:endParaRPr>
          </a:p>
          <a:p>
            <a:pPr lvl="0"/>
            <a:r>
              <a:rPr lang="en-US" dirty="0"/>
              <a:t>For idle mode,</a:t>
            </a:r>
          </a:p>
          <a:p>
            <a:pPr lvl="1"/>
            <a:r>
              <a:rPr lang="en-GB" dirty="0"/>
              <a:t>In specifying a power saving physical signal to indicate whether the UE needs to decode subsequent physical channel(s) for idle mode paging, select a candidate among the following power saving physical signals:</a:t>
            </a:r>
            <a:endParaRPr lang="en-US" dirty="0"/>
          </a:p>
          <a:p>
            <a:pPr lvl="2"/>
            <a:r>
              <a:rPr lang="en-GB" dirty="0"/>
              <a:t>‘Wake-up signal or DTX’ with new periodic sync signal</a:t>
            </a:r>
            <a:endParaRPr lang="en-US" dirty="0"/>
          </a:p>
          <a:p>
            <a:pPr lvl="2"/>
            <a:r>
              <a:rPr lang="en-GB" dirty="0"/>
              <a:t>‘Wake-up signal or DTX’ without new periodic sync signal</a:t>
            </a:r>
            <a:endParaRPr lang="en-US" dirty="0"/>
          </a:p>
          <a:p>
            <a:pPr lvl="1"/>
            <a:r>
              <a:rPr lang="en-GB" dirty="0"/>
              <a:t>Study till the next meeting how to ensure sufficient sync performance.</a:t>
            </a:r>
            <a:endParaRPr lang="en-US" dirty="0"/>
          </a:p>
          <a:p>
            <a:pPr lvl="2"/>
            <a:r>
              <a:rPr lang="en-GB" dirty="0"/>
              <a:t>Consider potential synergies with the WI objective on Reduced system acquisition time.</a:t>
            </a:r>
            <a:endParaRPr lang="en-US" dirty="0"/>
          </a:p>
          <a:p>
            <a:pPr lvl="2"/>
            <a:r>
              <a:rPr lang="en-GB" dirty="0"/>
              <a:t>Consider impacts from mobility.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320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1244B-742C-493D-B69E-63E8EAA25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863760-4C46-4F75-913D-B16BD4EDA1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0582"/>
            <a:ext cx="10515600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UE should be assumed to synchronized to the network before detecting the WUS</a:t>
            </a:r>
          </a:p>
          <a:p>
            <a:r>
              <a:rPr lang="en-US" dirty="0"/>
              <a:t>WUS configuration is signaled by SI</a:t>
            </a:r>
          </a:p>
          <a:p>
            <a:r>
              <a:rPr lang="en-US" dirty="0"/>
              <a:t>The WUS location in relation to its associated PO is the same for eDRX and DRX</a:t>
            </a:r>
          </a:p>
          <a:p>
            <a:pPr lvl="1"/>
            <a:r>
              <a:rPr lang="en-US" dirty="0"/>
              <a:t>That is, for eDRX, the location of the WUS is set in relation to the first PO immediately following the WUS</a:t>
            </a:r>
          </a:p>
          <a:p>
            <a:r>
              <a:rPr lang="en-US" sz="2700" dirty="0"/>
              <a:t>The maximum WUS length in a cell is configurable</a:t>
            </a:r>
          </a:p>
          <a:p>
            <a:r>
              <a:rPr lang="en-GB" altLang="zh-CN" sz="2700" dirty="0"/>
              <a:t>Each WUS is transmitted aligned to the end of the WUS</a:t>
            </a:r>
          </a:p>
          <a:p>
            <a:pPr lvl="1"/>
            <a:r>
              <a:rPr lang="en-US" dirty="0"/>
              <a:t>Or FFS between beginning and end</a:t>
            </a:r>
          </a:p>
          <a:p>
            <a:r>
              <a:rPr lang="en-US" dirty="0"/>
              <a:t>Further study the benefits of TX diversity in WUS design</a:t>
            </a:r>
          </a:p>
        </p:txBody>
      </p:sp>
    </p:spTree>
    <p:extLst>
      <p:ext uri="{BB962C8B-B14F-4D97-AF65-F5344CB8AC3E}">
        <p14:creationId xmlns:p14="http://schemas.microsoft.com/office/powerpoint/2010/main" val="33305660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5157</TotalTime>
  <Words>219</Words>
  <Application>Microsoft Office PowerPoint</Application>
  <PresentationFormat>Widescreen</PresentationFormat>
  <Paragraphs>24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DengXian</vt:lpstr>
      <vt:lpstr>Malgun Gothic</vt:lpstr>
      <vt:lpstr>PMingLiU</vt:lpstr>
      <vt:lpstr>PMingLiU</vt:lpstr>
      <vt:lpstr>Arial</vt:lpstr>
      <vt:lpstr>Calibri</vt:lpstr>
      <vt:lpstr>Calibri Light</vt:lpstr>
      <vt:lpstr>Times New Roman</vt:lpstr>
      <vt:lpstr>Office Theme</vt:lpstr>
      <vt:lpstr>WF on Power Saving Signal Configuration for DL Channel in NB-IoT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Power Saving Signal for DL Channel in efeMTC</dc:title>
  <dc:creator>Magnus Åström</dc:creator>
  <cp:lastModifiedBy>Yutao Sui</cp:lastModifiedBy>
  <cp:revision>86</cp:revision>
  <dcterms:created xsi:type="dcterms:W3CDTF">2017-10-09T07:34:20Z</dcterms:created>
  <dcterms:modified xsi:type="dcterms:W3CDTF">2017-11-29T02:50:56Z</dcterms:modified>
</cp:coreProperties>
</file>