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1" r:id="rId3"/>
    <p:sldId id="30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11/28/2017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V2X resource pool sharing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ITRI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#91					</a:t>
            </a:r>
            <a:r>
              <a:rPr lang="en-US" altLang="ko-KR" sz="1800" b="1" smtClean="0"/>
              <a:t> </a:t>
            </a:r>
            <a:r>
              <a:rPr lang="en-US" altLang="ko-KR" sz="1800" b="1" smtClean="0"/>
              <a:t>R1-1721142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November 27-December 1,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6.2.3.4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In the WID for V2X phase 2 based on LTE, it was agreed with the following objectives: </a:t>
            </a:r>
            <a:endParaRPr lang="zh-CN" altLang="zh-CN" sz="2000" dirty="0" smtClean="0"/>
          </a:p>
          <a:p>
            <a:pPr lvl="0"/>
            <a:r>
              <a:rPr lang="en-US" altLang="zh-CN" sz="2000" i="1" dirty="0" smtClean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zh-CN" altLang="zh-CN" sz="2800" dirty="0" smtClean="0"/>
          </a:p>
          <a:p>
            <a:r>
              <a:rPr lang="en-US" altLang="zh-CN" sz="2000" i="1" dirty="0" smtClean="0"/>
              <a:t>……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Radio resource pool sharing between UEs using mode 3 and UEs using mode 4;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zh-CN" sz="2400" dirty="0" smtClean="0"/>
              <a:t>RAN1 can consider both dynamic and semi-static resource pool sharing design between mode-3 and mode-4.</a:t>
            </a:r>
          </a:p>
          <a:p>
            <a:r>
              <a:rPr lang="en-US" altLang="zh-CN" sz="2400" dirty="0" smtClean="0"/>
              <a:t>When mode-3 and mode-4 UEs share the same pool, mechanisms are designed to protect mode-3 UEs.</a:t>
            </a:r>
            <a:endParaRPr lang="zh-CN" altLang="zh-CN" sz="2400" dirty="0" smtClean="0"/>
          </a:p>
          <a:p>
            <a:r>
              <a:rPr lang="en-US" altLang="zh-CN" sz="2400" dirty="0" smtClean="0"/>
              <a:t>The following coexistence scenarios are considered for potential enhancements:</a:t>
            </a:r>
            <a:endParaRPr lang="zh-CN" altLang="zh-CN" sz="2400" dirty="0" smtClean="0"/>
          </a:p>
          <a:p>
            <a:pPr lvl="1"/>
            <a:r>
              <a:rPr lang="en-US" altLang="zh-CN" sz="2000" b="1" i="1" u="sng" dirty="0" smtClean="0"/>
              <a:t>Scenario 1:</a:t>
            </a:r>
            <a:r>
              <a:rPr lang="en-US" altLang="zh-CN" sz="2000" b="1" i="1" dirty="0" smtClean="0"/>
              <a:t> </a:t>
            </a:r>
            <a:r>
              <a:rPr lang="en-US" altLang="zh-CN" sz="2000" i="1" dirty="0" smtClean="0"/>
              <a:t>Rel-15 mode-4 UEs coexist with Rel-14 mode-3 UEs in the same resource pool.</a:t>
            </a:r>
            <a:endParaRPr lang="zh-CN" altLang="zh-CN" sz="2000" dirty="0" smtClean="0"/>
          </a:p>
          <a:p>
            <a:pPr lvl="1"/>
            <a:r>
              <a:rPr lang="en-US" altLang="zh-CN" sz="2000" b="1" i="1" u="sng" dirty="0" smtClean="0"/>
              <a:t>Scenario 2:</a:t>
            </a:r>
            <a:r>
              <a:rPr lang="en-US" altLang="zh-CN" sz="2000" i="1" dirty="0" smtClean="0"/>
              <a:t> Rel-15 mode-3 UEs coexist with Rel-14 mode-4 UEs in the same resource pool.</a:t>
            </a:r>
            <a:endParaRPr lang="zh-CN" altLang="zh-CN" sz="2000" dirty="0" smtClean="0"/>
          </a:p>
          <a:p>
            <a:pPr lvl="1"/>
            <a:r>
              <a:rPr lang="en-US" altLang="zh-CN" sz="2000" b="1" i="1" u="sng" dirty="0" smtClean="0"/>
              <a:t>Scenario 3:</a:t>
            </a:r>
            <a:r>
              <a:rPr lang="en-US" altLang="zh-CN" sz="2000" b="1" i="1" dirty="0" smtClean="0"/>
              <a:t> </a:t>
            </a:r>
            <a:r>
              <a:rPr lang="en-US" altLang="zh-CN" sz="2000" i="1" dirty="0" smtClean="0"/>
              <a:t>Rel-15 mode-4 UEs coexist with Rel-15 mode-3 UEs in the same resource pool.</a:t>
            </a:r>
            <a:endParaRPr lang="zh-CN" altLang="zh-CN" sz="2000" dirty="0" smtClean="0"/>
          </a:p>
          <a:p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V2X resource pool sharing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2017-11-28T19:03:33Z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(3)AT922hiqpo/HZ0s3zpP27vH3t6NMZnGOEYoEKvRLLVtSNQq+Gh74hw5Qr8TlEKm1lH4w0+LS
uves/hrwAfiow7IAvAc0TN9TnA73TymFfvuXBClBvj1VIygQFlmpbL6leYNaaoOnBl6k5xPz
u5YPp/eSR0wzPnQQTn3C93deiTEsmoegyU+HM+nhVrnDnnf0iZHTNEPXl2VLF8LJt4emC+7o
T1luWFNOsIS7W9aqWp</vt:lpwstr>
  </property>
  <property fmtid="{D5CDD505-2E9C-101B-9397-08002B2CF9AE}" pid="9" name="_2015_ms_pID_7253431">
    <vt:lpwstr>gTqcwYdx5p4k26TFrLzA55fan13g5wPa8Ngbnbn8COfHGuzhygbZ6i
FHjphKHGZhxqKiScDx+XOcKQE+76SpD4DdC50V7Umuk+5p5FLrCL7srmVaBsIfj2ous7mT2L
L36+sDkHoGFxR+0cJRC+7P8PcAtYxZMh62XwH5X3hpixh+8sJdra44vVXht4+pYaamWIkbkU
PUFUqEn75d/HTJs0lIUsjzk4yXf37yJnsPCJ</vt:lpwstr>
  </property>
  <property fmtid="{D5CDD505-2E9C-101B-9397-08002B2CF9AE}" pid="10" name="_2015_ms_pID_7253432">
    <vt:lpwstr>Ww==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1511832330</vt:lpwstr>
  </property>
</Properties>
</file>