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Sub-PRB Subcarriers and Modulation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1267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Sierra Wireless, Sony,  Ericsson, Qualcomm, Verizon, Orange, at&amp;t,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</a:t>
            </a:r>
            <a:r>
              <a:rPr lang="en-GB" sz="2400" b="1" dirty="0">
                <a:latin typeface="Calibri" pitchFamily="34" charset="0"/>
                <a:cs typeface="Times New Roman" pitchFamily="18" charset="0"/>
              </a:rPr>
              <a:t>1721133</a:t>
            </a:r>
            <a:endParaRPr lang="en-US" altLang="ko-KR" sz="2400" b="1" dirty="0">
              <a:latin typeface="Calibri" pitchFamily="34" charset="0"/>
              <a:cs typeface="Times New Roman" pitchFamily="18" charset="0"/>
            </a:endParaRP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Reno, USA, Nov27-Dec 1st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Sub-PRB transmissions the following shall be supported for both CE mode A and B:</a:t>
            </a:r>
            <a:endParaRPr lang="en-CA" dirty="0"/>
          </a:p>
          <a:p>
            <a:pPr lvl="1"/>
            <a:r>
              <a:rPr lang="en-US" dirty="0"/>
              <a:t>Option 1:</a:t>
            </a:r>
            <a:endParaRPr lang="en-CA" dirty="0"/>
          </a:p>
          <a:p>
            <a:pPr lvl="2"/>
            <a:r>
              <a:rPr lang="en-US" dirty="0"/>
              <a:t>6 subcarriers with QPSK modulation</a:t>
            </a:r>
            <a:endParaRPr lang="en-CA" dirty="0"/>
          </a:p>
          <a:p>
            <a:pPr lvl="2"/>
            <a:r>
              <a:rPr lang="en-US" dirty="0"/>
              <a:t>3 subcarriers with QPSK modulation</a:t>
            </a:r>
            <a:endParaRPr lang="en-CA" dirty="0"/>
          </a:p>
          <a:p>
            <a:pPr lvl="2"/>
            <a:r>
              <a:rPr lang="en-US" dirty="0"/>
              <a:t>2 subcarriers with Pi/2 BPSK modulation</a:t>
            </a:r>
            <a:endParaRPr lang="en-CA" dirty="0"/>
          </a:p>
          <a:p>
            <a:pPr lvl="1"/>
            <a:r>
              <a:rPr lang="en-US" dirty="0"/>
              <a:t>Option 2:</a:t>
            </a:r>
            <a:endParaRPr lang="en-CA" dirty="0"/>
          </a:p>
          <a:p>
            <a:pPr lvl="2"/>
            <a:r>
              <a:rPr lang="en-US" dirty="0"/>
              <a:t>4 subcarriers with QPSK modulation</a:t>
            </a:r>
            <a:endParaRPr lang="en-CA" dirty="0"/>
          </a:p>
          <a:p>
            <a:pPr lvl="2"/>
            <a:r>
              <a:rPr lang="en-US" dirty="0"/>
              <a:t>2 subcarriers with Pi/2 BPSK modulation</a:t>
            </a:r>
            <a:endParaRPr lang="en-CA" dirty="0"/>
          </a:p>
          <a:p>
            <a:pPr lvl="1"/>
            <a:r>
              <a:rPr lang="en-US" dirty="0"/>
              <a:t>Down select between option 1 and 2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4513</TotalTime>
  <Words>93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Sub-PRB Subcarriers and Modulation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134</cp:revision>
  <dcterms:created xsi:type="dcterms:W3CDTF">2017-05-15T09:46:56Z</dcterms:created>
  <dcterms:modified xsi:type="dcterms:W3CDTF">2017-11-28T18:55:39Z</dcterms:modified>
</cp:coreProperties>
</file>