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03" autoAdjust="0"/>
  </p:normalViewPr>
  <p:slideViewPr>
    <p:cSldViewPr snapToGrid="0">
      <p:cViewPr varScale="1">
        <p:scale>
          <a:sx n="81" d="100"/>
          <a:sy n="81" d="100"/>
        </p:scale>
        <p:origin x="-72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69476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piggyback UCI for Sub-PRB allocation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59784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Samsung, 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2400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Meeting #91  </a:t>
            </a:r>
            <a:r>
              <a:rPr lang="en-US" altLang="ko-KR" sz="2000" b="1" dirty="0">
                <a:latin typeface="Calibri" pitchFamily="34" charset="0"/>
                <a:cs typeface="Times New Roman" pitchFamily="18" charset="0"/>
              </a:rPr>
              <a:t>					</a:t>
            </a:r>
            <a:r>
              <a:rPr lang="en-US" altLang="ko-KR" sz="2000" b="1">
                <a:latin typeface="Calibri" pitchFamily="34" charset="0"/>
                <a:cs typeface="Times New Roman" pitchFamily="18" charset="0"/>
              </a:rPr>
              <a:t>	</a:t>
            </a:r>
            <a:r>
              <a:rPr lang="en-US" sz="2800" smtClean="0"/>
              <a:t>R1-1721114</a:t>
            </a:r>
          </a:p>
          <a:p>
            <a:r>
              <a:rPr lang="en-CA" altLang="zh-CN" sz="2400" b="1" smtClean="0">
                <a:latin typeface="Calibri" pitchFamily="34" charset="0"/>
                <a:cs typeface="Times New Roman" pitchFamily="18" charset="0"/>
              </a:rPr>
              <a:t>Reno</a:t>
            </a:r>
            <a:r>
              <a:rPr lang="en-CA" altLang="zh-CN" sz="2400" b="1" dirty="0">
                <a:latin typeface="Calibri" pitchFamily="34" charset="0"/>
                <a:cs typeface="Times New Roman" pitchFamily="18" charset="0"/>
              </a:rPr>
              <a:t>, USA, Nov27-Dec 1st 2017</a:t>
            </a:r>
          </a:p>
          <a:p>
            <a:r>
              <a:rPr lang="en-US" altLang="zh-CN" sz="2400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sz="2400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sz="2400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CA" altLang="zh-CN" sz="2400" b="1" dirty="0" smtClean="0">
                <a:latin typeface="Calibri" pitchFamily="34" charset="0"/>
                <a:cs typeface="Times New Roman" pitchFamily="18" charset="0"/>
              </a:rPr>
              <a:t>6.2.5.6</a:t>
            </a:r>
            <a:endParaRPr lang="en-CA" altLang="zh-CN" sz="2400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135"/>
            <a:ext cx="10515600" cy="1831975"/>
          </a:xfrm>
        </p:spPr>
        <p:txBody>
          <a:bodyPr>
            <a:normAutofit/>
          </a:bodyPr>
          <a:lstStyle/>
          <a:p>
            <a:r>
              <a:rPr lang="en-US" dirty="0" smtClean="0"/>
              <a:t>eMTC </a:t>
            </a:r>
            <a:r>
              <a:rPr lang="en-US" dirty="0"/>
              <a:t>only support UCI piggyback when repetition =1 </a:t>
            </a:r>
            <a:r>
              <a:rPr lang="en-US" dirty="0" smtClean="0"/>
              <a:t>for both PUSCH and PUCCH. </a:t>
            </a:r>
          </a:p>
          <a:p>
            <a:r>
              <a:rPr lang="en-US" dirty="0" smtClean="0"/>
              <a:t>For sub-PRB allocation</a:t>
            </a:r>
            <a:r>
              <a:rPr lang="en-US" dirty="0"/>
              <a:t>, the </a:t>
            </a:r>
            <a:r>
              <a:rPr lang="en-US" dirty="0" smtClean="0"/>
              <a:t>equivalent repetition is &gt;1.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61062" y="38486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0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9865"/>
            <a:ext cx="10515600" cy="1477133"/>
          </a:xfrm>
        </p:spPr>
        <p:txBody>
          <a:bodyPr>
            <a:normAutofit/>
          </a:bodyPr>
          <a:lstStyle/>
          <a:p>
            <a:r>
              <a:rPr lang="en-GB" dirty="0" smtClean="0"/>
              <a:t>UCI Piggybacking on PUSCH with sub-PRB allocation is not supported.</a:t>
            </a:r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756848" y="36712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418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4497</TotalTime>
  <Words>56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piggyback UCI for Sub-PRB allocation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cp:lastModifiedBy>Feifei2</cp:lastModifiedBy>
  <cp:revision>138</cp:revision>
  <dcterms:created xsi:type="dcterms:W3CDTF">2017-05-15T09:46:56Z</dcterms:created>
  <dcterms:modified xsi:type="dcterms:W3CDTF">2017-11-28T16:50:09Z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C:\Users\samsung\AppData\Local\Microsoft\Windows\Temporary Internet Files\Content.Outlook\M0X402C2\Draft - R1-1721103 - Rel-15 efeMTC - Sub-PRB Symbols Mapping.pptx</vt:lpwstr>
  </property>
</Properties>
</file>