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37" autoAdjust="0"/>
  </p:normalViewPr>
  <p:slideViewPr>
    <p:cSldViewPr>
      <p:cViewPr>
        <p:scale>
          <a:sx n="66" d="100"/>
          <a:sy n="66" d="100"/>
        </p:scale>
        <p:origin x="-71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93A5E-CDCB-4CFC-B788-7DDF876F7F41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81D14-CF09-4A60-B120-DCB9DAC129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CADD3-7018-46F2-834C-03BD4B57B2F8}" type="datetimeFigureOut">
              <a:rPr lang="zh-CN" altLang="en-US" smtClean="0"/>
              <a:pPr/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new triggering conditions for resource/carrier reselection on CA in mode 4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</a:t>
            </a:r>
            <a:r>
              <a:rPr lang="en-US" altLang="zh-CN" smtClean="0"/>
              <a:t>, OPPO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3GPP TSG RAN WG1 Meeting #91</a:t>
            </a:r>
            <a:r>
              <a:rPr lang="en-GB" altLang="ko-KR" b="1" dirty="0" smtClean="0"/>
              <a:t>				            </a:t>
            </a:r>
            <a:r>
              <a:rPr lang="ru-RU" altLang="ru-RU" b="1" dirty="0" smtClean="0"/>
              <a:t>R1-1</a:t>
            </a:r>
            <a:r>
              <a:rPr lang="en-US" altLang="ru-RU" b="1" dirty="0" smtClean="0"/>
              <a:t>72</a:t>
            </a:r>
            <a:r>
              <a:rPr lang="en-US" altLang="zh-CN" b="1" dirty="0" smtClean="0"/>
              <a:t>1101</a:t>
            </a:r>
            <a:endParaRPr lang="en-US" altLang="ru-RU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 smtClean="0"/>
              <a:t>Reno, USA, November27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– December1</a:t>
            </a:r>
            <a:r>
              <a:rPr lang="en-US" altLang="zh-CN" b="1" baseline="30000" dirty="0" smtClean="0"/>
              <a:t>st</a:t>
            </a:r>
            <a:r>
              <a:rPr lang="en-US" altLang="zh-CN" b="1" dirty="0" smtClean="0"/>
              <a:t>, 2017</a:t>
            </a:r>
            <a:endParaRPr lang="en-US" altLang="ko-KR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Agenda item - 6</a:t>
            </a:r>
            <a:r>
              <a:rPr lang="en-US" altLang="zh-CN" b="1" dirty="0" smtClean="0"/>
              <a:t>.2.3.1.1</a:t>
            </a:r>
            <a:endParaRPr lang="ko-KR" altLang="ko-K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8457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In RAN1 #90bis meeting, the following agreements and working assumption were achieved for CA:</a:t>
            </a:r>
          </a:p>
          <a:p>
            <a:r>
              <a:rPr lang="en-GB" altLang="zh-CN" dirty="0" smtClean="0"/>
              <a:t>Working assumption: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For a given MAC PDU, RAN1 assumes that a single carrier is provided by higher layer for its transmission.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From RAN1 perspective, the following factors can be taken into account for TX carrier selection. 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CBR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UE capability (e.g. number of TX chains, implementation related aspects such as power budget sharing capability, TX chain retuning capability)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For a given MAC PDU, a single carrier is used for transmission and potential retransmission of this MAC PDU.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From RAN1 perspective, once a carrier is selected, the same carrier is used for all MAC PDUs of the same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process at least until resource reselection is triggered for that same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process based on Rel-14 triggering conditions.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Note that the UE is not precluded to switch transmission chains between component carriers for different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processes</a:t>
            </a:r>
            <a:endParaRPr lang="zh-CN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Note that companies can bring contributions on new triggering conditions for resource (re) selection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251520" y="1535343"/>
          <a:ext cx="8352928" cy="1965665"/>
        </p:xfrm>
        <a:graphic>
          <a:graphicData uri="http://schemas.openxmlformats.org/presentationml/2006/ole">
            <p:oleObj spid="_x0000_s1026" name="Visio" r:id="rId4" imgW="7309714" imgH="1551737" progId="Visio.Drawing.11">
              <p:embed/>
            </p:oleObj>
          </a:graphicData>
        </a:graphic>
      </p:graphicFrame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-36512" y="357301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2000" dirty="0" smtClean="0"/>
              <a:t>Figure 1: The half duplex impact for independent resource reselection triggering</a:t>
            </a: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2697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51520" y="4509120"/>
            <a:ext cx="8568952" cy="1224136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For intra-band CA and traffics at similar arrival time (including segmented packets), the independent resource reselection would cause more serious half duplex impact.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102" name="图片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980728"/>
            <a:ext cx="3131840" cy="2378105"/>
          </a:xfrm>
          <a:prstGeom prst="rect">
            <a:avLst/>
          </a:prstGeom>
          <a:noFill/>
        </p:spPr>
      </p:pic>
      <p:pic>
        <p:nvPicPr>
          <p:cNvPr id="4101" name="图片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908720"/>
            <a:ext cx="3096344" cy="2448272"/>
          </a:xfrm>
          <a:prstGeom prst="rect">
            <a:avLst/>
          </a:prstGeom>
          <a:noFill/>
        </p:spPr>
      </p:pic>
      <p:pic>
        <p:nvPicPr>
          <p:cNvPr id="4100" name="图片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85688" y="3645023"/>
            <a:ext cx="3414504" cy="2407297"/>
          </a:xfrm>
          <a:prstGeom prst="rect">
            <a:avLst/>
          </a:prstGeom>
          <a:noFill/>
        </p:spPr>
      </p:pic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2697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5076056" y="3140968"/>
            <a:ext cx="345638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algn="ctr" fontAlgn="base">
              <a:spcAft>
                <a:spcPct val="0"/>
              </a:spcAft>
            </a:pPr>
            <a:r>
              <a:rPr lang="en-US" altLang="zh-CN" sz="1600" b="1" dirty="0" smtClean="0"/>
              <a:t>2-2 Highway 70km/h scenario </a:t>
            </a:r>
          </a:p>
          <a:p>
            <a:pPr marL="342900" lvl="0" indent="-342900" algn="ctr" fontAlgn="base">
              <a:spcAft>
                <a:spcPct val="0"/>
              </a:spcAft>
            </a:pPr>
            <a:r>
              <a:rPr lang="en-US" altLang="zh-CN" sz="1600" b="1" dirty="0" smtClean="0"/>
              <a:t>with 100ms packets and 20ms latency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1835696" y="5877272"/>
            <a:ext cx="60486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1600" b="1" dirty="0" smtClean="0"/>
              <a:t>2-3 Highway 140km/h scenario with 20ms packets and 20ms latency</a:t>
            </a: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755576" y="3140968"/>
            <a:ext cx="33843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ctr" fontAlgn="base">
              <a:spcAft>
                <a:spcPct val="0"/>
              </a:spcAft>
            </a:pPr>
            <a:r>
              <a:rPr lang="en-US" altLang="zh-CN" sz="1600" b="1" dirty="0" smtClean="0"/>
              <a:t>2-1 Highway 140km/h scenario </a:t>
            </a:r>
          </a:p>
          <a:p>
            <a:pPr marL="342900" indent="-342900" algn="ctr" fontAlgn="base">
              <a:spcAft>
                <a:spcPct val="0"/>
              </a:spcAft>
            </a:pPr>
            <a:r>
              <a:rPr lang="en-US" altLang="zh-CN" sz="1600" b="1" dirty="0" smtClean="0"/>
              <a:t>with 100ms packets and 20ms latency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79512" y="615011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2000" dirty="0" smtClean="0"/>
              <a:t>Figure 2: The PRR degradation caused by  inconsistent resource reselection triggering and the half duplex impact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568952" cy="122413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Observation: The independent resource reselection per carrier can cause more significant PRR degradation.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5112568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To keep aligned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among carriers to one UE as many as possible</a:t>
            </a:r>
          </a:p>
          <a:p>
            <a:pPr lvl="1"/>
            <a:r>
              <a:rPr lang="en-US" altLang="zh-CN" dirty="0" smtClean="0"/>
              <a:t>Considering UE capability and power sharing</a:t>
            </a:r>
          </a:p>
          <a:p>
            <a:r>
              <a:rPr lang="en-US" altLang="zh-CN" dirty="0" smtClean="0"/>
              <a:t>Joint triggering of resource reselection among carriers should be supported in order to reduce the half-duplex impact.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When aligned TX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among carriers are selected to one UE, reselection is triggered for all these carriers when reselection happens to one of them.</a:t>
            </a:r>
          </a:p>
          <a:p>
            <a:pPr lvl="1"/>
            <a:r>
              <a:rPr lang="en-US" altLang="zh-CN" dirty="0" smtClean="0"/>
              <a:t>Carrier reselection may happen by reselection trigger</a:t>
            </a:r>
          </a:p>
          <a:p>
            <a:endParaRPr lang="en-US" altLang="zh-CN" dirty="0" smtClean="0"/>
          </a:p>
          <a:p>
            <a:pPr lvl="2"/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</TotalTime>
  <Words>389</Words>
  <Application>Microsoft Office PowerPoint</Application>
  <PresentationFormat>全屏显示(4:3)</PresentationFormat>
  <Paragraphs>42</Paragraphs>
  <Slides>6</Slides>
  <Notes>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Visio</vt:lpstr>
      <vt:lpstr>WF on new triggering conditions for resource/carrier reselection on CA in mode 4</vt:lpstr>
      <vt:lpstr>Background</vt:lpstr>
      <vt:lpstr>Observations</vt:lpstr>
      <vt:lpstr>Observations</vt:lpstr>
      <vt:lpstr>Observations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for V2X TxD</dc:title>
  <dc:creator>pengying</dc:creator>
  <cp:lastModifiedBy>mateng</cp:lastModifiedBy>
  <cp:revision>133</cp:revision>
  <dcterms:created xsi:type="dcterms:W3CDTF">2017-08-18T02:24:02Z</dcterms:created>
  <dcterms:modified xsi:type="dcterms:W3CDTF">2017-11-29T02:31:24Z</dcterms:modified>
</cp:coreProperties>
</file>