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7"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8" autoAdjust="0"/>
    <p:restoredTop sz="95197" autoAdjust="0"/>
  </p:normalViewPr>
  <p:slideViewPr>
    <p:cSldViewPr>
      <p:cViewPr>
        <p:scale>
          <a:sx n="72" d="100"/>
          <a:sy n="72" d="100"/>
        </p:scale>
        <p:origin x="-440" y="-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11/26/17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11/26/17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multiple ending positions in a UL </a:t>
            </a:r>
            <a:r>
              <a:rPr lang="en-US" altLang="ja-JP" dirty="0" err="1" smtClean="0"/>
              <a:t>subframe</a:t>
            </a:r>
            <a:r>
              <a:rPr lang="en-US" altLang="ja-JP" dirty="0" smtClean="0"/>
              <a:t> in </a:t>
            </a:r>
            <a:r>
              <a:rPr lang="en-US" altLang="ja-JP" dirty="0" err="1" smtClean="0"/>
              <a:t>FeLAA</a:t>
            </a:r>
            <a:endParaRPr kumimoji="1" lang="ja-JP" altLang="en-US" dirty="0"/>
          </a:p>
        </p:txBody>
      </p:sp>
      <p:sp>
        <p:nvSpPr>
          <p:cNvPr id="3" name="サブタイトル 2"/>
          <p:cNvSpPr>
            <a:spLocks noGrp="1"/>
          </p:cNvSpPr>
          <p:nvPr>
            <p:ph type="subTitle" idx="1"/>
          </p:nvPr>
        </p:nvSpPr>
        <p:spPr>
          <a:xfrm>
            <a:off x="395536" y="3886200"/>
            <a:ext cx="8352928" cy="1752600"/>
          </a:xfrm>
        </p:spPr>
        <p:txBody>
          <a:bodyPr/>
          <a:lstStyle/>
          <a:p>
            <a:r>
              <a:rPr kumimoji="1" lang="en-US" altLang="ja-JP" dirty="0" smtClean="0">
                <a:solidFill>
                  <a:schemeClr val="tx1"/>
                </a:solidFill>
              </a:rPr>
              <a:t>CableLabs, Broadcom, Comcast, HPE, </a:t>
            </a:r>
          </a:p>
          <a:p>
            <a:r>
              <a:rPr kumimoji="1" lang="en-US" altLang="ja-JP" dirty="0" smtClean="0">
                <a:solidFill>
                  <a:schemeClr val="tx1"/>
                </a:solidFill>
              </a:rPr>
              <a:t>Charter Communications,</a:t>
            </a:r>
            <a:r>
              <a:rPr lang="en-US" altLang="ja-JP" dirty="0" smtClean="0">
                <a:solidFill>
                  <a:schemeClr val="tx1"/>
                </a:solidFill>
              </a:rPr>
              <a:t> Brocade, Blackberry</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t>3GPP TSG RAN WG1 Meeting </a:t>
            </a:r>
            <a:r>
              <a:rPr lang="en-US" altLang="ja-JP" b="1" dirty="0" smtClean="0"/>
              <a:t>#91</a:t>
            </a:r>
            <a:r>
              <a:rPr lang="en-US" altLang="ja-JP" b="1" dirty="0"/>
              <a:t>	R1- </a:t>
            </a:r>
            <a:r>
              <a:rPr lang="en-US" altLang="ja-JP" b="1" dirty="0" smtClean="0">
                <a:solidFill>
                  <a:srgbClr val="000000"/>
                </a:solidFill>
              </a:rPr>
              <a:t>17</a:t>
            </a:r>
            <a:r>
              <a:rPr lang="en-US" altLang="ja-JP" b="1" dirty="0" smtClean="0">
                <a:solidFill>
                  <a:srgbClr val="000000"/>
                </a:solidFill>
              </a:rPr>
              <a:t>21074</a:t>
            </a:r>
            <a:endParaRPr lang="ja-JP" altLang="ja-JP" b="1" dirty="0">
              <a:solidFill>
                <a:srgbClr val="000000"/>
              </a:solidFill>
            </a:endParaRPr>
          </a:p>
          <a:p>
            <a:r>
              <a:rPr lang="en-GB" altLang="ja-JP" b="1" dirty="0" smtClean="0"/>
              <a:t>Reno, Nevada</a:t>
            </a:r>
            <a:r>
              <a:rPr lang="en-GB" b="1" dirty="0" smtClean="0"/>
              <a:t>, </a:t>
            </a:r>
            <a:r>
              <a:rPr lang="en-GB" altLang="ja-JP" b="1" dirty="0" smtClean="0"/>
              <a:t>27</a:t>
            </a:r>
            <a:r>
              <a:rPr lang="en-GB" altLang="ja-JP" b="1" baseline="30000" dirty="0" smtClean="0"/>
              <a:t>th</a:t>
            </a:r>
            <a:r>
              <a:rPr lang="en-GB" altLang="ja-JP" b="1" dirty="0" smtClean="0"/>
              <a:t> Nov </a:t>
            </a:r>
            <a:r>
              <a:rPr lang="en-GB" altLang="ja-JP" b="1" dirty="0"/>
              <a:t>– </a:t>
            </a:r>
            <a:r>
              <a:rPr lang="en-GB" altLang="ja-JP" b="1" dirty="0" smtClean="0"/>
              <a:t>1st Dec </a:t>
            </a:r>
            <a:r>
              <a:rPr lang="en-GB" altLang="ja-JP" b="1" dirty="0"/>
              <a:t>2017</a:t>
            </a:r>
            <a:endParaRPr lang="ko-KR" altLang="ko-KR" dirty="0">
              <a:latin typeface="Calibri" panose="020F0502020204030204" pitchFamily="34" charset="0"/>
            </a:endParaRPr>
          </a:p>
        </p:txBody>
      </p:sp>
      <p:sp>
        <p:nvSpPr>
          <p:cNvPr id="5" name="TextBox 4"/>
          <p:cNvSpPr txBox="1">
            <a:spLocks noChangeArrowheads="1"/>
          </p:cNvSpPr>
          <p:nvPr/>
        </p:nvSpPr>
        <p:spPr bwMode="auto">
          <a:xfrm>
            <a:off x="381000" y="1600200"/>
            <a:ext cx="2131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 </a:t>
            </a:r>
            <a:r>
              <a:rPr lang="en-US" altLang="ko-KR" dirty="0" smtClean="0">
                <a:latin typeface="Calibri" pitchFamily="34" charset="0"/>
              </a:rPr>
              <a:t>6.2.2.1</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US" dirty="0" smtClean="0"/>
              <a:t>Background</a:t>
            </a:r>
            <a:endParaRPr lang="en-US" dirty="0"/>
          </a:p>
        </p:txBody>
      </p:sp>
      <p:sp>
        <p:nvSpPr>
          <p:cNvPr id="3" name="Content Placeholder 2"/>
          <p:cNvSpPr>
            <a:spLocks noGrp="1"/>
          </p:cNvSpPr>
          <p:nvPr>
            <p:ph idx="1"/>
          </p:nvPr>
        </p:nvSpPr>
        <p:spPr>
          <a:xfrm>
            <a:off x="457200" y="1268760"/>
            <a:ext cx="8229600" cy="4857403"/>
          </a:xfrm>
        </p:spPr>
        <p:txBody>
          <a:bodyPr>
            <a:normAutofit fontScale="55000" lnSpcReduction="20000"/>
          </a:bodyPr>
          <a:lstStyle/>
          <a:p>
            <a:pPr lvl="0"/>
            <a:r>
              <a:rPr lang="en-US" dirty="0" smtClean="0"/>
              <a:t>Partial </a:t>
            </a:r>
            <a:r>
              <a:rPr lang="en-US" dirty="0"/>
              <a:t>SFs ending at symbol 3 can be used to transmit a significant amount of data due to the very high SINR observed in typical 5GHz small cell configurations. </a:t>
            </a:r>
          </a:p>
          <a:p>
            <a:pPr lvl="0"/>
            <a:r>
              <a:rPr lang="en-US" dirty="0"/>
              <a:t>Even BE traffic with large IP packets can have smaller TBs due to segmentation and (re)assembly at the RLC and MAC. So, a large number of such smaller packets can be carried in an UL end partial SF ending at symbol #3. </a:t>
            </a:r>
          </a:p>
          <a:p>
            <a:pPr lvl="0"/>
            <a:r>
              <a:rPr lang="en-US" dirty="0"/>
              <a:t>SFs ending at symbol #3 </a:t>
            </a:r>
            <a:r>
              <a:rPr lang="en-US" dirty="0" smtClean="0"/>
              <a:t>and symbol #10 will </a:t>
            </a:r>
            <a:r>
              <a:rPr lang="en-US" dirty="0"/>
              <a:t>also increase channel utilization and spectral efficiency of LAA. The LAA </a:t>
            </a:r>
            <a:r>
              <a:rPr lang="en-US" dirty="0" err="1"/>
              <a:t>eNB</a:t>
            </a:r>
            <a:r>
              <a:rPr lang="en-US" dirty="0"/>
              <a:t> or UE can win the channel at any time instant. However, COTs are in integer multiples of 1ms and UL transmissions can only start at 0.5ms boundaries. So, LAA can waste up to 0.5ms of transmission opportunity. Definition of a partial SF ending at symbol #</a:t>
            </a:r>
            <a:r>
              <a:rPr lang="en-US" dirty="0" smtClean="0"/>
              <a:t>3 or symbol #10, </a:t>
            </a:r>
            <a:r>
              <a:rPr lang="en-US" dirty="0"/>
              <a:t>will enable LAA to utilize an additional 3 symbols of transmission every time it wins the COT at or after the end of symbol #3 and before the end of symbol #</a:t>
            </a:r>
            <a:r>
              <a:rPr lang="en-US" dirty="0" smtClean="0"/>
              <a:t>6</a:t>
            </a:r>
            <a:r>
              <a:rPr lang="en-US" dirty="0"/>
              <a:t> </a:t>
            </a:r>
            <a:r>
              <a:rPr lang="en-US" dirty="0" smtClean="0"/>
              <a:t>or after the end of symbol  #10 and before the end of the </a:t>
            </a:r>
            <a:r>
              <a:rPr lang="en-US" dirty="0" err="1" smtClean="0"/>
              <a:t>subframe</a:t>
            </a:r>
            <a:r>
              <a:rPr lang="en-US" dirty="0" smtClean="0"/>
              <a:t>.</a:t>
            </a:r>
            <a:endParaRPr lang="en-US" dirty="0"/>
          </a:p>
          <a:p>
            <a:r>
              <a:rPr lang="en-US" dirty="0"/>
              <a:t>Increase in the number of </a:t>
            </a:r>
            <a:r>
              <a:rPr lang="en-US" dirty="0" smtClean="0"/>
              <a:t>ending positions in UL subframes </a:t>
            </a:r>
            <a:r>
              <a:rPr lang="en-US" dirty="0"/>
              <a:t>will reduce the chances of the UE having to transmit lower priority data or padding in order align the end of the SF to the available </a:t>
            </a:r>
            <a:r>
              <a:rPr lang="en-US" dirty="0" smtClean="0"/>
              <a:t>choices</a:t>
            </a:r>
          </a:p>
          <a:p>
            <a:r>
              <a:rPr lang="en-US" dirty="0"/>
              <a:t>Partial SFs ending at symbol #3 and symbol #10 have already been defined for the LAA DL, much for the same reasons as discussed above. So, it is only natural to define them for LAA UL too, especially since defining such subframes does not introduce any significant implementation </a:t>
            </a:r>
            <a:r>
              <a:rPr lang="en-US" dirty="0" smtClean="0"/>
              <a:t>complexity</a:t>
            </a:r>
            <a:r>
              <a:rPr lang="en-US" dirty="0"/>
              <a:t>.</a:t>
            </a:r>
          </a:p>
        </p:txBody>
      </p:sp>
    </p:spTree>
    <p:extLst>
      <p:ext uri="{BB962C8B-B14F-4D97-AF65-F5344CB8AC3E}">
        <p14:creationId xmlns:p14="http://schemas.microsoft.com/office/powerpoint/2010/main" val="3309964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r>
              <a:rPr lang="en-US" altLang="zh-CN" sz="2000" dirty="0" smtClean="0"/>
              <a:t>UL </a:t>
            </a:r>
            <a:r>
              <a:rPr lang="en-US" altLang="zh-CN" sz="2000" dirty="0" err="1"/>
              <a:t>subframes</a:t>
            </a:r>
            <a:r>
              <a:rPr lang="en-US" altLang="zh-CN" sz="2000" dirty="0"/>
              <a:t> </a:t>
            </a:r>
            <a:r>
              <a:rPr lang="en-US" altLang="zh-CN" sz="2000" dirty="0" smtClean="0"/>
              <a:t>ending at the end of symbol </a:t>
            </a:r>
            <a:r>
              <a:rPr lang="en-US" altLang="zh-CN" sz="2000" dirty="0"/>
              <a:t>3 and symbol 10 </a:t>
            </a:r>
            <a:r>
              <a:rPr lang="en-US" altLang="zh-CN" sz="2000" dirty="0" smtClean="0"/>
              <a:t>respectively shall </a:t>
            </a:r>
            <a:r>
              <a:rPr lang="en-US" altLang="zh-CN" sz="2000" dirty="0"/>
              <a:t>be supported. (full subframe symbol numerology: 0, 13</a:t>
            </a:r>
            <a:r>
              <a:rPr lang="en-US" altLang="zh-CN" sz="2000" dirty="0" smtClean="0"/>
              <a:t>)</a:t>
            </a:r>
          </a:p>
        </p:txBody>
      </p:sp>
    </p:spTree>
    <p:extLst>
      <p:ext uri="{BB962C8B-B14F-4D97-AF65-F5344CB8AC3E}">
        <p14:creationId xmlns:p14="http://schemas.microsoft.com/office/powerpoint/2010/main" val="333925315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5369</TotalTime>
  <Words>368</Words>
  <Application>Microsoft Macintosh PowerPoint</Application>
  <PresentationFormat>On-screen Show (4:3)</PresentationFormat>
  <Paragraphs>14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​​テーマ</vt:lpstr>
      <vt:lpstr>WF on multiple ending positions in a UL subframe in FeLAA</vt:lpstr>
      <vt:lpstr>Background</vt:lpstr>
      <vt:lpstr>Proposal</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Dorin Viorel</cp:lastModifiedBy>
  <cp:revision>237</cp:revision>
  <dcterms:created xsi:type="dcterms:W3CDTF">2016-10-06T11:44:35Z</dcterms:created>
  <dcterms:modified xsi:type="dcterms:W3CDTF">2017-11-27T19:56:10Z</dcterms:modified>
</cp:coreProperties>
</file>