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91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130" d="100"/>
          <a:sy n="130" d="100"/>
        </p:scale>
        <p:origin x="-372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1469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aperiodic CSI-RS triggering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90bis 			          </a:t>
            </a:r>
            <a:r>
              <a:rPr lang="en-US" altLang="zh-CN" sz="2000" dirty="0" smtClean="0"/>
              <a:t>R1-1719186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Prague, </a:t>
            </a:r>
            <a:r>
              <a:rPr lang="en-US" altLang="zh-CN" sz="2000" dirty="0" err="1" smtClean="0"/>
              <a:t>Czechia</a:t>
            </a:r>
            <a:r>
              <a:rPr lang="en-US" altLang="zh-CN" sz="2000" dirty="0" smtClean="0"/>
              <a:t>, 9th–13th, October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.2.2.</a:t>
            </a:r>
            <a:r>
              <a:rPr lang="en-US" altLang="zh-CN" sz="2000" dirty="0" smtClean="0"/>
              <a:t>1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3830311"/>
            <a:ext cx="686376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b="0" dirty="0" smtClean="0"/>
              <a:t>ZTE</a:t>
            </a:r>
            <a:r>
              <a:rPr lang="en-US" altLang="it-IT" sz="2400" b="0" dirty="0" smtClean="0"/>
              <a:t>, </a:t>
            </a:r>
            <a:r>
              <a:rPr lang="en-US" altLang="zh-CN" sz="2400" b="0" dirty="0" err="1" smtClean="0"/>
              <a:t>Sanechips</a:t>
            </a:r>
            <a:r>
              <a:rPr lang="en-US" altLang="zh-CN" sz="2400" b="0" dirty="0" smtClean="0"/>
              <a:t>, </a:t>
            </a:r>
            <a:r>
              <a:rPr lang="en-US" altLang="it-IT" sz="2400" b="0" dirty="0" smtClean="0"/>
              <a:t>Samsung, LG Electronics, NTT DOCOMO, Qualcomm, Intel, ASTRI, Verizon, KDDI, IITH, </a:t>
            </a:r>
            <a:r>
              <a:rPr lang="en-US" altLang="it-IT" sz="2400" b="0" dirty="0" err="1" smtClean="0"/>
              <a:t>CEWiT</a:t>
            </a:r>
            <a:r>
              <a:rPr lang="en-US" altLang="it-IT" sz="2400" b="0" dirty="0" smtClean="0"/>
              <a:t>, IITM, </a:t>
            </a:r>
            <a:r>
              <a:rPr lang="en-US" altLang="it-IT" sz="2400" b="0" dirty="0" err="1" smtClean="0"/>
              <a:t>Tejas</a:t>
            </a:r>
            <a:r>
              <a:rPr lang="en-US" altLang="it-IT" sz="2400" b="0" dirty="0" smtClean="0"/>
              <a:t> Networks, CHTTL, Sharp, NEC, </a:t>
            </a:r>
            <a:r>
              <a:rPr lang="en-US" altLang="it-IT" sz="2400" b="0" dirty="0" err="1" smtClean="0"/>
              <a:t>MediaTek</a:t>
            </a:r>
            <a:r>
              <a:rPr lang="en-US" altLang="it-IT" sz="2400" b="0" dirty="0" smtClean="0"/>
              <a:t>, </a:t>
            </a:r>
            <a:r>
              <a:rPr lang="en-US" altLang="it-IT" sz="2400" b="0" dirty="0"/>
              <a:t>KT Corporation, </a:t>
            </a:r>
            <a:r>
              <a:rPr lang="en-US" altLang="it-IT" sz="2400" b="0" dirty="0" smtClean="0"/>
              <a:t>Nokia</a:t>
            </a:r>
            <a:r>
              <a:rPr lang="en-US" altLang="it-IT" sz="2400" b="0" dirty="0"/>
              <a:t>, </a:t>
            </a:r>
            <a:r>
              <a:rPr lang="en-US" altLang="it-IT" sz="2400" b="0" dirty="0" smtClean="0"/>
              <a:t>NSB, </a:t>
            </a:r>
            <a:endParaRPr lang="en-US" altLang="it-IT" sz="24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Aperiodic CSI-RS is triggered by RRC+DCI or RRC+MAC-CE+DCI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number of RRC configured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resources across all CCs is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less than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0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RRC+DCI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used.  Otherwise, RRC+MAC-CE+DCI is used.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on the value of N</a:t>
            </a: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48504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27658</TotalTime>
  <Words>98</Words>
  <Application>Microsoft Office PowerPoint</Application>
  <PresentationFormat>On-screen Show (4:3)</PresentationFormat>
  <Paragraphs>13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aperiodic CSI-RS triggering</vt:lpstr>
      <vt:lpstr>Proposal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Eko Onggosanusi</cp:lastModifiedBy>
  <cp:revision>2428</cp:revision>
  <dcterms:created xsi:type="dcterms:W3CDTF">2007-12-19T20:51:45Z</dcterms:created>
  <dcterms:modified xsi:type="dcterms:W3CDTF">2017-10-13T09:32:29Z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</Properties>
</file>