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>
        <p:scale>
          <a:sx n="107" d="100"/>
          <a:sy n="107" d="100"/>
        </p:scale>
        <p:origin x="-126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400" dirty="0"/>
              <a:t>Samsung, </a:t>
            </a:r>
            <a:r>
              <a:rPr lang="en-US" sz="2400" dirty="0" smtClean="0"/>
              <a:t>Ericsson</a:t>
            </a:r>
            <a:r>
              <a:rPr lang="en-US" sz="2400" dirty="0" smtClean="0"/>
              <a:t>, ZTE, </a:t>
            </a:r>
            <a:r>
              <a:rPr lang="en-US" sz="2400" smtClean="0"/>
              <a:t>Sanechips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Subband </a:t>
            </a:r>
            <a:r>
              <a:rPr kumimoji="1" lang="en-US" altLang="ja-JP" sz="4400" dirty="0" smtClean="0"/>
              <a:t>Size for CSI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R1-</a:t>
            </a:r>
            <a:r>
              <a:rPr lang="en-US" sz="2400" b="1" dirty="0" smtClean="0"/>
              <a:t>1718955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 smtClean="0"/>
              <a:t>Prague, Czech Republic, 9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</a:t>
            </a:r>
            <a:r>
              <a:rPr lang="en-GB" sz="2400" b="1" dirty="0"/>
              <a:t>– </a:t>
            </a:r>
            <a:r>
              <a:rPr lang="en-GB" sz="2400" b="1" dirty="0" smtClean="0"/>
              <a:t>13</a:t>
            </a:r>
            <a:r>
              <a:rPr lang="en-GB" sz="2400" b="1" baseline="30000" dirty="0" smtClean="0"/>
              <a:t>rd</a:t>
            </a:r>
            <a:r>
              <a:rPr lang="en-GB" sz="2400" b="1" dirty="0" smtClean="0"/>
              <a:t>  October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7.2.2.2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3884" y="1065316"/>
            <a:ext cx="11230252" cy="5255580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was agreed in RAN1 NR AH3:</a:t>
            </a:r>
          </a:p>
          <a:p>
            <a:pPr marL="700087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GB" dirty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CSI reporting, a subband is defined as N contiguous PRBs, the value of N depends on the bandwidth of the active bandwidth part</a:t>
            </a:r>
            <a:endParaRPr lang="en-US" dirty="0">
              <a:solidFill>
                <a:srgbClr val="080808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01725" lvl="2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n-GB" dirty="0">
                <a:solidFill>
                  <a:srgbClr val="080808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FFS if value of N is fixed for a certain bandwidth or configurable from a set of values or if it depends on RBG /PRG </a:t>
            </a: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size</a:t>
            </a:r>
            <a:endParaRPr lang="en-GB" dirty="0">
              <a:solidFill>
                <a:srgbClr val="080808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400" dirty="0" smtClean="0">
                <a:solidFill>
                  <a:srgbClr val="080808"/>
                </a:solidFill>
              </a:rPr>
              <a:t>For a given bandwidth of the active bandwidth part, </a:t>
            </a:r>
            <a:r>
              <a:rPr lang="en-US" altLang="ko-KR" sz="2400" dirty="0">
                <a:solidFill>
                  <a:srgbClr val="080808"/>
                </a:solidFill>
              </a:rPr>
              <a:t>a</a:t>
            </a:r>
            <a:r>
              <a:rPr lang="en-US" altLang="ko-KR" sz="2400" dirty="0" smtClean="0">
                <a:solidFill>
                  <a:srgbClr val="080808"/>
                </a:solidFill>
              </a:rPr>
              <a:t> UE can be configured with one out of two </a:t>
            </a:r>
            <a:r>
              <a:rPr lang="en-US" altLang="ko-KR" sz="2400" dirty="0">
                <a:solidFill>
                  <a:srgbClr val="080808"/>
                </a:solidFill>
              </a:rPr>
              <a:t>s</a:t>
            </a:r>
            <a:r>
              <a:rPr lang="en-US" altLang="ko-KR" sz="2400" dirty="0" smtClean="0">
                <a:solidFill>
                  <a:srgbClr val="080808"/>
                </a:solidFill>
              </a:rPr>
              <a:t>ubband sizes via higher layer signaling</a:t>
            </a: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400" dirty="0" smtClean="0">
                <a:solidFill>
                  <a:srgbClr val="080808"/>
                </a:solidFill>
              </a:rPr>
              <a:t>The two possible values are described as follows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51033"/>
              </p:ext>
            </p:extLst>
          </p:nvPr>
        </p:nvGraphicFramePr>
        <p:xfrm>
          <a:off x="1988598" y="3212241"/>
          <a:ext cx="8052048" cy="25227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26024"/>
                <a:gridCol w="4026024"/>
              </a:tblGrid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Carrier bandwidth part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Subband Size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(N)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>
                          <a:solidFill>
                            <a:schemeClr val="tx2"/>
                          </a:solidFill>
                          <a:effectLst/>
                        </a:rPr>
                        <a:t>24 – 60</a:t>
                      </a:r>
                      <a:endParaRPr lang="en-US" sz="2000" b="0" kern="10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[12]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61 – 100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[16]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>
                          <a:solidFill>
                            <a:schemeClr val="tx2"/>
                          </a:solidFill>
                          <a:effectLst/>
                        </a:rPr>
                        <a:t>101 – 150</a:t>
                      </a:r>
                      <a:endParaRPr lang="en-US" sz="2000" b="0" kern="10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10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[20]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>
                          <a:solidFill>
                            <a:schemeClr val="tx2"/>
                          </a:solidFill>
                          <a:effectLst/>
                        </a:rPr>
                        <a:t>151 – 200</a:t>
                      </a:r>
                      <a:endParaRPr lang="en-US" sz="2000" b="0" kern="10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12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[24]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>
                          <a:solidFill>
                            <a:schemeClr val="tx2"/>
                          </a:solidFill>
                          <a:effectLst/>
                        </a:rPr>
                        <a:t>201 – 275</a:t>
                      </a:r>
                      <a:endParaRPr lang="en-US" sz="2000" b="0" kern="10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16,</a:t>
                      </a:r>
                      <a:r>
                        <a:rPr lang="en-GB" sz="2000" b="0" kern="100" baseline="0" dirty="0" smtClean="0">
                          <a:solidFill>
                            <a:schemeClr val="tx2"/>
                          </a:solidFill>
                          <a:effectLst/>
                        </a:rPr>
                        <a:t> [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32] 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23102</TotalTime>
  <Words>177</Words>
  <Application>Microsoft Office PowerPoint</Application>
  <PresentationFormat>Custom</PresentationFormat>
  <Paragraphs>34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PresentationTemplate2011</vt:lpstr>
      <vt:lpstr>WF on Subband Size for CSI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Eko Onggosanusi</cp:lastModifiedBy>
  <cp:revision>647</cp:revision>
  <dcterms:created xsi:type="dcterms:W3CDTF">2017-03-31T09:46:41Z</dcterms:created>
  <dcterms:modified xsi:type="dcterms:W3CDTF">2017-10-11T06:33:40Z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