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5" r:id="rId3"/>
    <p:sldId id="262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3" autoAdjust="0"/>
    <p:restoredTop sz="94660"/>
  </p:normalViewPr>
  <p:slideViewPr>
    <p:cSldViewPr snapToGrid="0">
      <p:cViewPr varScale="1">
        <p:scale>
          <a:sx n="99" d="100"/>
          <a:sy n="99" d="100"/>
        </p:scale>
        <p:origin x="12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E871-9C07-47AE-82E4-D072229FC256}" type="datetimeFigureOut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0BB74-C59B-41A3-94A8-BD0EA7F074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58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936F-3173-4745-B809-5A35AEDD986F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11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52EDA-F1D0-4D21-B212-7E05538CC5FF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24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2A11-F0AB-45B9-9121-E217DEF268BC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56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9982-5FFB-4512-AC87-A2F9E7BC1EBE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1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6A1C6-2EBA-48CA-A1BB-99670CA28728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9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F8AE-4E45-4871-A924-C1D10028B517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14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FE6B-B11A-4CAC-883B-ABC39D6A60EE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478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77FB1-C37D-4549-B708-9232082927C6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0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1735-808A-4BBA-9A3C-1337964CE511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87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5C85-C723-4AF3-A16B-6D1A949BD0ED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334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B27D3-7DF7-4EEE-A459-1D32410599EE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33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4B5EE-A61B-488C-921C-7EB2BD80E893}" type="datetime1">
              <a:rPr lang="ko-KR" altLang="en-US" smtClean="0"/>
              <a:t>2017-10-11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9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215399" y="2337221"/>
            <a:ext cx="6684627" cy="130968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400" dirty="0" smtClean="0">
                <a:latin typeface="+mn-lt"/>
              </a:rPr>
              <a:t>WF on Remaining details on CSI-RS design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658152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Samsung, CATT, </a:t>
            </a:r>
            <a:r>
              <a:rPr lang="en-US" altLang="en-US" sz="2800" dirty="0" err="1" smtClean="0"/>
              <a:t>MediaTek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Inc</a:t>
            </a:r>
            <a:r>
              <a:rPr lang="en-US" altLang="en-US" sz="2800" dirty="0" smtClean="0"/>
              <a:t>,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90bis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Republic., 9</a:t>
            </a:r>
            <a:r>
              <a:rPr kumimoji="1" lang="en-US" altLang="ja-JP" sz="2000" baseline="30000" dirty="0" smtClean="0"/>
              <a:t>th</a:t>
            </a:r>
            <a:r>
              <a:rPr kumimoji="1" lang="en-US" altLang="ja-JP" sz="2000" dirty="0" smtClean="0"/>
              <a:t> </a:t>
            </a:r>
            <a:r>
              <a:rPr kumimoji="1" lang="en-US" altLang="ja-JP" sz="2000" dirty="0"/>
              <a:t>– </a:t>
            </a:r>
            <a:r>
              <a:rPr kumimoji="1" lang="en-US" altLang="ja-JP" sz="2000" dirty="0" smtClean="0"/>
              <a:t>13</a:t>
            </a:r>
            <a:r>
              <a:rPr kumimoji="1" lang="en-US" altLang="ja-JP" sz="2000" baseline="30000" dirty="0" smtClean="0"/>
              <a:t>th</a:t>
            </a:r>
            <a:r>
              <a:rPr kumimoji="1" lang="en-US" altLang="ja-JP" sz="2000" dirty="0" smtClean="0"/>
              <a:t> Oct. </a:t>
            </a:r>
            <a:r>
              <a:rPr kumimoji="1" lang="en-US" altLang="ja-JP" sz="20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7.2.3.2</a:t>
            </a:r>
            <a:endParaRPr kumimoji="1" lang="ja-JP" altLang="en-US" sz="2000" dirty="0"/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sv-SE" altLang="ko-KR" sz="2400" dirty="0" smtClean="0">
                <a:ea typeface="굴림" panose="020B0600000101010101" pitchFamily="50" charset="-127"/>
              </a:rPr>
              <a:t>R1-</a:t>
            </a:r>
            <a:r>
              <a:rPr lang="en-US" altLang="ko-KR" sz="2400" dirty="0" smtClean="0"/>
              <a:t>1718882</a:t>
            </a:r>
            <a:endParaRPr lang="en-US" altLang="ko-KR" sz="2400" dirty="0">
              <a:ea typeface="굴림" panose="020B0600000101010101" pitchFamily="50" charset="-127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9C3B25-9994-4BDF-9F10-D1C1BE6237C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6988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Background</a:t>
            </a:r>
            <a:endParaRPr lang="ko-KR" altLang="en-US" smtClean="0">
              <a:latin typeface="+mn-lt"/>
            </a:endParaRPr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9B0DB0-297B-4185-B23C-0B4D517D1D41}" type="slidenum">
              <a:rPr lang="en-US" altLang="en-US" sz="1200" smtClean="0">
                <a:solidFill>
                  <a:srgbClr val="898989"/>
                </a:solidFill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+mn-lt"/>
            </a:endParaRPr>
          </a:p>
        </p:txBody>
      </p:sp>
      <p:sp>
        <p:nvSpPr>
          <p:cNvPr id="4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296091" y="1049063"/>
            <a:ext cx="8466909" cy="246888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ko-KR" sz="2000" dirty="0" smtClean="0"/>
              <a:t>Based </a:t>
            </a:r>
            <a:r>
              <a:rPr lang="en-US" altLang="ko-KR" sz="2000" dirty="0"/>
              <a:t>on the current agreement, RE patterns for 32-port CSI-RS with 1-port CSI-RS can be depicted as </a:t>
            </a:r>
            <a:endParaRPr lang="ko-KR" altLang="en-US" sz="200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" t="8772" r="2175"/>
          <a:stretch/>
        </p:blipFill>
        <p:spPr>
          <a:xfrm>
            <a:off x="2453068" y="4298248"/>
            <a:ext cx="5011889" cy="259647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" t="1619" r="24221" b="1419"/>
          <a:stretch/>
        </p:blipFill>
        <p:spPr>
          <a:xfrm>
            <a:off x="628650" y="1693110"/>
            <a:ext cx="3581462" cy="2561985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" t="2629" r="1776" b="385"/>
          <a:stretch/>
        </p:blipFill>
        <p:spPr>
          <a:xfrm>
            <a:off x="4236675" y="1693110"/>
            <a:ext cx="4822471" cy="26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886700" cy="1325563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Proposal</a:t>
            </a:r>
            <a:endParaRPr lang="ko-KR" altLang="en-US" smtClean="0">
              <a:latin typeface="+mn-lt"/>
            </a:endParaRPr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D8180-D3BA-4151-A612-30CCEFA7796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60862"/>
            <a:ext cx="8382000" cy="289088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ko-KR" dirty="0" smtClean="0"/>
              <a:t>For {X=24, 32}-port CSI-RS which span N=4 OFDM symbols, </a:t>
            </a:r>
          </a:p>
          <a:p>
            <a:pPr lvl="1">
              <a:lnSpc>
                <a:spcPct val="110000"/>
              </a:lnSpc>
              <a:buFont typeface="Calibri" panose="020F0502020204030204" pitchFamily="34" charset="0"/>
              <a:buChar char="–"/>
              <a:defRPr/>
            </a:pPr>
            <a:r>
              <a:rPr lang="en-US" altLang="ko-KR" dirty="0" smtClean="0"/>
              <a:t>NR </a:t>
            </a:r>
            <a:r>
              <a:rPr lang="en-US" altLang="ko-KR" dirty="0"/>
              <a:t>supports </a:t>
            </a:r>
            <a:r>
              <a:rPr lang="en-US" altLang="ko-KR" dirty="0" smtClean="0"/>
              <a:t>different </a:t>
            </a:r>
            <a:r>
              <a:rPr lang="en-US" altLang="ko-KR" dirty="0"/>
              <a:t>number of component CSI-RS RE patterns between </a:t>
            </a:r>
            <a:r>
              <a:rPr lang="en-US" altLang="ko-KR" dirty="0" smtClean="0"/>
              <a:t>two pairs where each pair is composed of two adjacent OFDM symbols.</a:t>
            </a:r>
          </a:p>
        </p:txBody>
      </p:sp>
    </p:spTree>
    <p:extLst>
      <p:ext uri="{BB962C8B-B14F-4D97-AF65-F5344CB8AC3E}">
        <p14:creationId xmlns:p14="http://schemas.microsoft.com/office/powerpoint/2010/main" val="371400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1684</TotalTime>
  <Words>85</Words>
  <Application>Microsoft Office PowerPoint</Application>
  <PresentationFormat>화면 슬라이드 쇼(4:3)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ＭＳ Ｐゴシック</vt:lpstr>
      <vt:lpstr>굴림</vt:lpstr>
      <vt:lpstr>맑은 고딕</vt:lpstr>
      <vt:lpstr>Arial</vt:lpstr>
      <vt:lpstr>Calibri</vt:lpstr>
      <vt:lpstr>Calibri Light</vt:lpstr>
      <vt:lpstr>Wingdings</vt:lpstr>
      <vt:lpstr>Office 테마</vt:lpstr>
      <vt:lpstr>WF on Remaining details on CSI-RS design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차현수/선임연구원/차세대표준(연)ACS팀(hyunsu.cha@lge.com)</dc:creator>
  <cp:lastModifiedBy>차현수/선임연구원/차세대표준(연)ACS팀(hyunsu.cha@lge.com)</cp:lastModifiedBy>
  <cp:revision>105</cp:revision>
  <dcterms:created xsi:type="dcterms:W3CDTF">2017-09-15T08:11:56Z</dcterms:created>
  <dcterms:modified xsi:type="dcterms:W3CDTF">2017-10-11T09:33:15Z</dcterms:modified>
</cp:coreProperties>
</file>