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8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orsten" initials="T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5" autoAdjust="0"/>
    <p:restoredTop sz="94660"/>
  </p:normalViewPr>
  <p:slideViewPr>
    <p:cSldViewPr>
      <p:cViewPr varScale="1">
        <p:scale>
          <a:sx n="69" d="100"/>
          <a:sy n="69" d="100"/>
        </p:scale>
        <p:origin x="-110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3000372"/>
            <a:ext cx="11025222" cy="1004269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PDCCH / PDSCH resource sharing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lang="sv-SE" dirty="0" smtClean="0"/>
              <a:t>ZTE, Ericsson, Nokia, Intel, LGE, Interdigital, TCL, Samsung, CATT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49927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#90</a:t>
            </a:r>
          </a:p>
          <a:p>
            <a:r>
              <a:rPr lang="en-GB" altLang="ja-JP" sz="2800" dirty="0"/>
              <a:t>Prague, </a:t>
            </a:r>
            <a:r>
              <a:rPr lang="sv-SE" altLang="ja-JP" sz="2800" dirty="0"/>
              <a:t>Czech Republic, </a:t>
            </a:r>
            <a:r>
              <a:rPr kumimoji="1" lang="en-US" altLang="ja-JP" sz="2800" dirty="0"/>
              <a:t>6.1.3.1.3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dirty="0" smtClean="0"/>
              <a:t>R1-1715224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4986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v-SE" b="1" u="sng" dirty="0"/>
              <a:t>Agreements from </a:t>
            </a:r>
            <a:r>
              <a:rPr lang="sv-SE" b="1" u="sng" dirty="0" smtClean="0"/>
              <a:t>RAN1#90:</a:t>
            </a:r>
            <a:endParaRPr lang="sv-SE" b="1" u="sng" dirty="0"/>
          </a:p>
          <a:p>
            <a:pPr>
              <a:buNone/>
            </a:pPr>
            <a:r>
              <a:rPr lang="en-GB" b="1" u="sng" dirty="0" smtClean="0"/>
              <a:t> Agreements:</a:t>
            </a:r>
            <a:endParaRPr lang="sv-SE" dirty="0" smtClean="0"/>
          </a:p>
          <a:p>
            <a:pPr lvl="0"/>
            <a:r>
              <a:rPr lang="en-US" dirty="0" smtClean="0"/>
              <a:t>A UE can be configured by RRC signaling with one or more resource set(s)</a:t>
            </a:r>
            <a:endParaRPr lang="sv-SE" dirty="0" smtClean="0"/>
          </a:p>
          <a:p>
            <a:pPr lvl="1"/>
            <a:r>
              <a:rPr lang="en-US" dirty="0" smtClean="0"/>
              <a:t>The UE shall assume that the scheduled PDSCH is rate-matched around the resource set(s) when the scheduled PDSCH overlaps </a:t>
            </a:r>
            <a:endParaRPr lang="sv-SE" dirty="0" smtClean="0"/>
          </a:p>
          <a:p>
            <a:pPr lvl="1"/>
            <a:r>
              <a:rPr lang="en-US" dirty="0" smtClean="0"/>
              <a:t>FFS: exact configuration of a resource set including granularity.</a:t>
            </a:r>
            <a:endParaRPr lang="sv-SE" dirty="0" smtClean="0"/>
          </a:p>
          <a:p>
            <a:pPr>
              <a:buNone/>
            </a:pPr>
            <a:r>
              <a:rPr lang="en-GB" b="1" dirty="0" smtClean="0"/>
              <a:t> </a:t>
            </a:r>
            <a:endParaRPr lang="sv-SE" dirty="0" smtClean="0"/>
          </a:p>
          <a:p>
            <a:pPr>
              <a:buNone/>
            </a:pPr>
            <a:r>
              <a:rPr lang="en-GB" b="1" u="sng" dirty="0" smtClean="0"/>
              <a:t>Agreements:</a:t>
            </a:r>
            <a:endParaRPr lang="sv-SE" dirty="0" smtClean="0"/>
          </a:p>
          <a:p>
            <a:pPr lvl="0"/>
            <a:r>
              <a:rPr lang="en-US" dirty="0" smtClean="0"/>
              <a:t>A UE can be configured by UE-specific RRC signaling to identify resource set(s) for which the PDSCH may or may not be mapped based on the L1 signaling.</a:t>
            </a:r>
            <a:endParaRPr lang="sv-SE" dirty="0" smtClean="0"/>
          </a:p>
          <a:p>
            <a:pPr lvl="1"/>
            <a:r>
              <a:rPr lang="en-US" dirty="0" smtClean="0"/>
              <a:t>For a scheduled PDSCH overlapping with given resource set(s), L1 </a:t>
            </a:r>
            <a:r>
              <a:rPr lang="en-US" dirty="0" err="1" smtClean="0"/>
              <a:t>signalling</a:t>
            </a:r>
            <a:r>
              <a:rPr lang="en-US" dirty="0" smtClean="0"/>
              <a:t> indicates whether the scheduled PDSCH is rate-matched around the resource set(s) or is mapped to the resources in the resource set(s).</a:t>
            </a:r>
            <a:endParaRPr lang="sv-SE" dirty="0" smtClean="0"/>
          </a:p>
          <a:p>
            <a:pPr lvl="1"/>
            <a:r>
              <a:rPr lang="en-US" dirty="0" smtClean="0"/>
              <a:t>FFS: details of the L1 signaling </a:t>
            </a:r>
            <a:endParaRPr lang="sv-SE" dirty="0" smtClean="0"/>
          </a:p>
          <a:p>
            <a:pPr lvl="1"/>
            <a:r>
              <a:rPr lang="en-US" dirty="0" smtClean="0"/>
              <a:t>FFS: exact configuration of a resource set including granularity</a:t>
            </a:r>
            <a:endParaRPr lang="sv-SE" dirty="0" smtClean="0"/>
          </a:p>
          <a:p>
            <a:endParaRPr lang="sv-SE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90610" y="31735"/>
            <a:ext cx="12715964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60" y="1214422"/>
            <a:ext cx="11144328" cy="4857784"/>
          </a:xfrm>
        </p:spPr>
        <p:txBody>
          <a:bodyPr>
            <a:noAutofit/>
          </a:bodyPr>
          <a:lstStyle/>
          <a:p>
            <a:endParaRPr lang="sv-SE" dirty="0" smtClean="0"/>
          </a:p>
          <a:p>
            <a:pPr marL="228600" lvl="2">
              <a:spcBef>
                <a:spcPts val="1000"/>
              </a:spcBef>
            </a:pPr>
            <a:r>
              <a:rPr lang="en-US" sz="2800" i="1" dirty="0" smtClean="0"/>
              <a:t>At least the following is supported</a:t>
            </a:r>
          </a:p>
          <a:p>
            <a:pPr marL="685800" lvl="3">
              <a:spcBef>
                <a:spcPts val="1000"/>
              </a:spcBef>
            </a:pPr>
            <a:r>
              <a:rPr lang="en-US" sz="2600" i="1" dirty="0" smtClean="0"/>
              <a:t>When the scheduled PDSCH overlaps with the PDCCH scheduling the PDSCH, the UE shall assume that the scheduled PDSCH is rate-matched around the PDCCH scheduling the PDSCH</a:t>
            </a:r>
          </a:p>
          <a:p>
            <a:pPr marL="1143000" lvl="4">
              <a:spcBef>
                <a:spcPts val="1000"/>
              </a:spcBef>
            </a:pPr>
            <a:r>
              <a:rPr lang="en-US" sz="2800" i="1" dirty="0" smtClean="0"/>
              <a:t>Other forms of resource sharing between PDCCH and PDSCH are not precluded</a:t>
            </a:r>
            <a:endParaRPr lang="sv-SE" sz="26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27354</TotalTime>
  <Words>138</Words>
  <Application>Microsoft Office PowerPoint</Application>
  <PresentationFormat>Custom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PDCCH / PDSCH resource sharing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Fred TAKEDA</dc:creator>
  <cp:lastModifiedBy>Thorsten</cp:lastModifiedBy>
  <cp:revision>660</cp:revision>
  <dcterms:created xsi:type="dcterms:W3CDTF">2017-05-11T00:50:06Z</dcterms:created>
  <dcterms:modified xsi:type="dcterms:W3CDTF">2017-08-25T13:40:32Z</dcterms:modified>
</cp:coreProperties>
</file>