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7" r:id="rId5"/>
    <p:sldId id="385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>
        <p:scale>
          <a:sx n="70" d="100"/>
          <a:sy n="70" d="100"/>
        </p:scale>
        <p:origin x="-1524" y="24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4274108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778532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new candidate beam identification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25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#90			</a:t>
            </a:r>
            <a:r>
              <a:rPr lang="en-US" altLang="zh-CN" sz="2000" smtClean="0"/>
              <a:t>          </a:t>
            </a:r>
            <a:r>
              <a:rPr lang="en-US" altLang="zh-CN" sz="2000" smtClean="0"/>
              <a:t>R1-1715178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 smtClean="0"/>
              <a:t>Prague, </a:t>
            </a:r>
            <a:r>
              <a:rPr lang="en-US" altLang="zh-CN" sz="2000" dirty="0" err="1" smtClean="0"/>
              <a:t>Czechia</a:t>
            </a:r>
            <a:r>
              <a:rPr lang="en-US" altLang="zh-CN" sz="2000" dirty="0" smtClean="0"/>
              <a:t>, 21st – 25th August 2017</a:t>
            </a:r>
          </a:p>
          <a:p>
            <a:pPr>
              <a:spcBef>
                <a:spcPct val="20000"/>
              </a:spcBef>
              <a:defRPr/>
            </a:pPr>
            <a:endParaRPr lang="en-US" altLang="zh-CN" sz="2000" dirty="0" smtClean="0"/>
          </a:p>
          <a:p>
            <a:r>
              <a:rPr lang="x-none" altLang="zh-CN" sz="2000" dirty="0" smtClean="0"/>
              <a:t>Agenda Item:	6.1.2.2.7</a:t>
            </a:r>
            <a:endParaRPr lang="en-GB" altLang="zh-CN" sz="24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900060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</a:t>
            </a:r>
            <a:r>
              <a:rPr lang="en-US" altLang="it-IT" sz="2400" dirty="0" smtClean="0"/>
              <a:t>, </a:t>
            </a:r>
            <a:r>
              <a:rPr lang="en-US" altLang="it-IT" sz="2400" dirty="0" err="1" smtClean="0"/>
              <a:t>InterDigital</a:t>
            </a:r>
            <a:endParaRPr lang="en-US" alt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61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The following agreements </a:t>
            </a: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on beam recovery have been reached, and one proposal was captured in Chairman  notes for this meeting discussion: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endParaRPr lang="en-US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1600" i="1" u="sng" dirty="0" smtClean="0"/>
              <a:t>Agreements:</a:t>
            </a:r>
            <a:endParaRPr lang="en-US" altLang="zh-CN" sz="1600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New candidate beam identification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UE monitors beam identification RS to find a new candidate beam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Beam identification RS includes</a:t>
            </a:r>
          </a:p>
          <a:p>
            <a:pPr lvl="4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Periodic CSI-RS for beam management, if it is configured by NW</a:t>
            </a:r>
          </a:p>
          <a:p>
            <a:pPr lvl="4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Periodic CSI-RS and SS-blocks within the serving cell, if SS-block is also used in beam management as well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5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Support the following channel(s) for beam failure recovery request transmission: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Non-contention based channel based on PRACH, which uses a resource orthogonal to resources of other PRACH transmissions, at least for the FDM case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Support using PUCCH for beam failure recovery request transmission</a:t>
            </a:r>
          </a:p>
          <a:p>
            <a:pPr lvl="1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sz="400" i="1" u="sng" dirty="0" smtClean="0"/>
          </a:p>
          <a:p>
            <a:pPr lvl="1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i="1" u="sng" dirty="0" smtClean="0"/>
              <a:t>Proposals: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In addition to periodic CSI-RS, SS-block within the serving cell can be used for new candidate beam identification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Supported by: ZTE, Ericsson, NTT DOCOMO, </a:t>
            </a:r>
            <a:r>
              <a:rPr lang="en-US" altLang="zh-CN" sz="1600" b="0" i="1" dirty="0" err="1" smtClean="0">
                <a:latin typeface="Times New Roman" pitchFamily="18" charset="0"/>
                <a:cs typeface="Times New Roman" pitchFamily="18" charset="0"/>
              </a:rPr>
              <a:t>MediaTek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zh-CN" sz="1600" b="0" i="1" dirty="0" err="1" smtClean="0">
                <a:latin typeface="Times New Roman" pitchFamily="18" charset="0"/>
                <a:cs typeface="Times New Roman" pitchFamily="18" charset="0"/>
              </a:rPr>
              <a:t>Spreadtrum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, vivo, OPPO, Qualcomm, </a:t>
            </a:r>
            <a:r>
              <a:rPr lang="en-US" altLang="zh-CN" sz="1600" b="0" i="1" dirty="0" err="1" smtClean="0">
                <a:latin typeface="Times New Roman" pitchFamily="18" charset="0"/>
                <a:cs typeface="Times New Roman" pitchFamily="18" charset="0"/>
              </a:rPr>
              <a:t>Xinwei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, LG Electronics, AT&amp;T, Lenovo, CMCC, China Unicom, China Telecom, ASTRI, Samsung, Nokia, ASB, III, MTI, Sharp, National Instruments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Continue discussion next meeting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987425" lvl="1" indent="-530225" algn="just"/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6550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In addition to periodic CSI-RS, SS-block within the serving cell can be used for new candidate beam identification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The following configuration options per UE basis are supported  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CSI-RS only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SS block only  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CSI-RS + SS block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Notes: the following RAN 1 agreements are applicable for any of abovementioned configuration options: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 the following channel(s) for beam failure recovery request transmission: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Non-contention based channel based on PRACH, which uses a resource orthogonal to resources of other PRACH transmissions, at least for the FDM case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 using PUCCH for beam failure recovery request transmission</a:t>
            </a:r>
            <a:endParaRPr lang="en-US" altLang="zh-CN" sz="32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759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26745</TotalTime>
  <Words>320</Words>
  <Application>Microsoft Office PowerPoint</Application>
  <PresentationFormat>全屏显示(4:3)</PresentationFormat>
  <Paragraphs>39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WF on new candidate beam identification</vt:lpstr>
      <vt:lpstr>Background</vt:lpstr>
      <vt:lpstr>Proposal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GAO Bo</cp:lastModifiedBy>
  <cp:revision>2410</cp:revision>
  <dcterms:created xsi:type="dcterms:W3CDTF">2007-12-19T20:51:45Z</dcterms:created>
  <dcterms:modified xsi:type="dcterms:W3CDTF">2017-08-28T09:10:32Z</dcterms:modified>
</cp:coreProperties>
</file>