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0" r:id="rId3"/>
    <p:sldId id="28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964" autoAdjust="0"/>
  </p:normalViewPr>
  <p:slideViewPr>
    <p:cSldViewPr>
      <p:cViewPr varScale="1">
        <p:scale>
          <a:sx n="63" d="100"/>
          <a:sy n="63" d="100"/>
        </p:scale>
        <p:origin x="159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47DDCF-4688-419C-BD92-0BA4A0461CA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348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/>
              <a:t>3GPP TSG RAN WG1 Meeting #</a:t>
            </a:r>
            <a:r>
              <a:rPr lang="en-US" altLang="zh-CN" sz="2400" b="1" dirty="0" smtClean="0"/>
              <a:t>90        </a:t>
            </a:r>
            <a:r>
              <a:rPr lang="en-US" sz="2400" b="1" dirty="0" smtClean="0"/>
              <a:t> 		   R1-1715166</a:t>
            </a:r>
          </a:p>
          <a:p>
            <a:r>
              <a:rPr lang="en-US" altLang="zh-CN" sz="2400" b="1" dirty="0" smtClean="0"/>
              <a:t>Prague, Czech Republic, 21-25 August 2017</a:t>
            </a:r>
            <a:endParaRPr lang="en-US" sz="2400" b="1" dirty="0" smtClean="0"/>
          </a:p>
          <a:p>
            <a:r>
              <a:rPr kumimoji="1" lang="en-US" altLang="ja-JP" sz="2400" b="1" dirty="0" smtClean="0"/>
              <a:t>Agenda item: </a:t>
            </a:r>
            <a:r>
              <a:rPr lang="en-US" altLang="zh-CN" sz="2400" b="1" dirty="0" smtClean="0"/>
              <a:t>6.1.1.5.2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05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/>
              <a:t>WF </a:t>
            </a:r>
            <a:r>
              <a:rPr lang="en-US" altLang="zh-CN" sz="3600" dirty="0"/>
              <a:t>on CSI-RS </a:t>
            </a:r>
            <a:r>
              <a:rPr lang="en-US" altLang="zh-CN" sz="3600" dirty="0" smtClean="0"/>
              <a:t>configuration </a:t>
            </a:r>
            <a:r>
              <a:rPr lang="en-US" altLang="zh-CN" sz="3600" dirty="0"/>
              <a:t>for C-DRX </a:t>
            </a:r>
            <a:r>
              <a:rPr lang="en-US" altLang="zh-CN" sz="3600" dirty="0" smtClean="0"/>
              <a:t>UE</a:t>
            </a:r>
            <a:endParaRPr 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</a:t>
            </a:r>
            <a:r>
              <a:rPr lang="en-US" altLang="ja-JP" sz="2800" dirty="0" smtClean="0"/>
              <a:t>Qualcomm, </a:t>
            </a:r>
            <a:r>
              <a:rPr lang="en-US" altLang="ja-JP" sz="2800" dirty="0" err="1" smtClean="0"/>
              <a:t>MediaTek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90600"/>
            <a:ext cx="8458200" cy="5334000"/>
          </a:xfrm>
        </p:spPr>
        <p:txBody>
          <a:bodyPr>
            <a:noAutofit/>
          </a:bodyPr>
          <a:lstStyle/>
          <a:p>
            <a:r>
              <a:rPr lang="en-US" sz="2000" dirty="0"/>
              <a:t>F</a:t>
            </a:r>
            <a:r>
              <a:rPr lang="en-US" sz="2000" dirty="0" smtClean="0"/>
              <a:t>ollowing </a:t>
            </a:r>
            <a:r>
              <a:rPr lang="en-US" sz="2000" dirty="0"/>
              <a:t>agreements </a:t>
            </a:r>
            <a:r>
              <a:rPr lang="en-US" sz="2000" dirty="0" smtClean="0"/>
              <a:t>on measurement based on CSI-RS for L3 mobility have been reached in RAN1 #NR </a:t>
            </a:r>
            <a:r>
              <a:rPr lang="en-US" sz="2000" dirty="0" err="1" smtClean="0"/>
              <a:t>Adhoc</a:t>
            </a:r>
            <a:r>
              <a:rPr lang="en-US" sz="2000" dirty="0" smtClean="0"/>
              <a:t> 2: </a:t>
            </a:r>
          </a:p>
          <a:p>
            <a:pPr marL="457200" lvl="1" indent="0">
              <a:lnSpc>
                <a:spcPct val="80000"/>
              </a:lnSpc>
              <a:buNone/>
            </a:pPr>
            <a:r>
              <a:rPr lang="en-US" sz="1600" b="1" u="sng" dirty="0" smtClean="0"/>
              <a:t>Agreements:</a:t>
            </a:r>
            <a:endParaRPr lang="en-US" sz="1600" dirty="0"/>
          </a:p>
          <a:p>
            <a:pPr lvl="1">
              <a:lnSpc>
                <a:spcPct val="80000"/>
              </a:lnSpc>
            </a:pPr>
            <a:r>
              <a:rPr lang="en-US" altLang="zh-CN" sz="1800" dirty="0"/>
              <a:t>Following CSI-RS properties for RRM measurement for L3 mobility are supported in NR</a:t>
            </a:r>
            <a:endParaRPr lang="zh-CN" altLang="zh-CN" sz="18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periodicity (as already agreed)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{5, 10, 20, 40, [80, 160]} </a:t>
            </a:r>
            <a:r>
              <a:rPr lang="en-US" altLang="zh-CN" sz="1200" i="1" dirty="0" err="1"/>
              <a:t>ms</a:t>
            </a:r>
            <a:r>
              <a:rPr lang="en-US" altLang="zh-CN" sz="1200" i="1" dirty="0"/>
              <a:t> are supported</a:t>
            </a:r>
            <a:endParaRPr lang="zh-CN" altLang="zh-CN" sz="12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This does not mean periodicity will be configured per CSI-RS resource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transmission bandwidth (as already agreed)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FFS candidate values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measurement bandwidth (as already agreed) and frequency location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At least minimum carrier bandwidth for each frequency band/range and at least one additional wider bandwidth for each SCS (e.g., maximum UE bandwidth) are supported</a:t>
            </a:r>
            <a:endParaRPr lang="zh-CN" altLang="zh-CN" sz="1200" dirty="0"/>
          </a:p>
          <a:p>
            <a:pPr lvl="4">
              <a:lnSpc>
                <a:spcPct val="80000"/>
              </a:lnSpc>
            </a:pPr>
            <a:r>
              <a:rPr lang="en-US" altLang="zh-CN" sz="1400" i="1" dirty="0"/>
              <a:t>FFS other candidate values for wider bandwidth for each SCS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Measurement of CSI-RS in </a:t>
            </a:r>
            <a:r>
              <a:rPr lang="en-US" altLang="zh-CN" sz="1200" i="1" dirty="0" err="1"/>
              <a:t>subband</a:t>
            </a:r>
            <a:r>
              <a:rPr lang="en-US" altLang="zh-CN" sz="1200" i="1" dirty="0"/>
              <a:t>/bandwidth part which may or may not contain SS Blocks is supported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parameters for sequence generation </a:t>
            </a:r>
            <a:endParaRPr lang="zh-CN" altLang="zh-CN" sz="14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numerology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For each frequency range, subcarrier spacing values applicable to data, CSI-RS for beam management and SS block in the frequency range are supported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Association between CSI-RS for RRM measurement and SS block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It is assumed that property of spatial QCL between SS block and CSI-RS for beam management will be reused</a:t>
            </a:r>
            <a:endParaRPr lang="zh-CN" altLang="zh-CN" sz="1200" dirty="0"/>
          </a:p>
          <a:p>
            <a:pPr lvl="2">
              <a:lnSpc>
                <a:spcPct val="80000"/>
              </a:lnSpc>
            </a:pPr>
            <a:r>
              <a:rPr lang="en-US" altLang="zh-CN" sz="1400" i="1" dirty="0"/>
              <a:t>Configurable CSI-RS time/frequency resource (as already agreed)</a:t>
            </a:r>
            <a:endParaRPr lang="zh-CN" altLang="zh-CN" sz="1400" dirty="0"/>
          </a:p>
          <a:p>
            <a:pPr lvl="3">
              <a:lnSpc>
                <a:spcPct val="80000"/>
              </a:lnSpc>
            </a:pPr>
            <a:r>
              <a:rPr lang="en-US" altLang="zh-CN" sz="1200" i="1" dirty="0"/>
              <a:t>CSI-RS design including RE mapping and density for beam management is assumed as </a:t>
            </a:r>
            <a:r>
              <a:rPr lang="en-US" altLang="zh-CN" sz="1200" i="1" dirty="0" smtClean="0"/>
              <a:t>baseline</a:t>
            </a:r>
          </a:p>
          <a:p>
            <a:pPr lvl="3">
              <a:lnSpc>
                <a:spcPct val="80000"/>
              </a:lnSpc>
            </a:pPr>
            <a:endParaRPr lang="en-US" altLang="zh-CN" sz="1200" i="1" dirty="0"/>
          </a:p>
          <a:p>
            <a:pPr marL="342900" lvl="3" indent="-342900">
              <a:lnSpc>
                <a:spcPct val="80000"/>
              </a:lnSpc>
              <a:buFont typeface="Arial" panose="020B0604020202020204" pitchFamily="34" charset="0"/>
              <a:buChar char="•"/>
            </a:pPr>
            <a:r>
              <a:rPr lang="en-US" altLang="zh-CN" dirty="0"/>
              <a:t>For Connected DRX UE, </a:t>
            </a:r>
            <a:r>
              <a:rPr lang="en-US" altLang="zh-CN" dirty="0" smtClean="0"/>
              <a:t>the CSI-RS configuration should consider the power consumption issues.</a:t>
            </a:r>
            <a:endParaRPr lang="en-US" altLang="zh-CN" dirty="0"/>
          </a:p>
          <a:p>
            <a:pPr lvl="3">
              <a:lnSpc>
                <a:spcPct val="80000"/>
              </a:lnSpc>
            </a:pPr>
            <a:endParaRPr lang="zh-CN" altLang="zh-CN" sz="1200" dirty="0"/>
          </a:p>
        </p:txBody>
      </p:sp>
    </p:spTree>
    <p:extLst>
      <p:ext uri="{BB962C8B-B14F-4D97-AF65-F5344CB8AC3E}">
        <p14:creationId xmlns:p14="http://schemas.microsoft.com/office/powerpoint/2010/main" val="3268600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219200"/>
            <a:ext cx="8839200" cy="4953000"/>
          </a:xfrm>
        </p:spPr>
        <p:txBody>
          <a:bodyPr>
            <a:noAutofit/>
          </a:bodyPr>
          <a:lstStyle/>
          <a:p>
            <a:r>
              <a:rPr lang="en-US" altLang="zh-CN" dirty="0" smtClean="0"/>
              <a:t>For C-DRX operation, CSI-RS </a:t>
            </a:r>
            <a:r>
              <a:rPr lang="en-US" altLang="zh-CN" dirty="0"/>
              <a:t>for L3 mobility </a:t>
            </a:r>
            <a:r>
              <a:rPr lang="en-US" altLang="zh-CN" dirty="0" smtClean="0"/>
              <a:t>is configured only </a:t>
            </a:r>
            <a:r>
              <a:rPr lang="en-US" altLang="zh-CN" dirty="0"/>
              <a:t>within C-DRX UE’s active time, if CSI-RS for L3 mobility is configured to the UE. </a:t>
            </a:r>
          </a:p>
          <a:p>
            <a:pPr lvl="1"/>
            <a:r>
              <a:rPr lang="en-GB" altLang="zh-CN" dirty="0"/>
              <a:t>active time is a period wherein UE is monitoring PDCCH (e.g. </a:t>
            </a:r>
            <a:r>
              <a:rPr lang="en-GB" altLang="zh-CN" dirty="0" err="1"/>
              <a:t>OnDuration</a:t>
            </a:r>
            <a:r>
              <a:rPr lang="en-GB" altLang="zh-CN" dirty="0" smtClean="0"/>
              <a:t>)</a:t>
            </a:r>
          </a:p>
          <a:p>
            <a:pPr lvl="1"/>
            <a:endParaRPr lang="en-GB" altLang="zh-CN" dirty="0" smtClean="0"/>
          </a:p>
          <a:p>
            <a:pPr lvl="1"/>
            <a:endParaRPr lang="en-GB" altLang="zh-CN" dirty="0"/>
          </a:p>
          <a:p>
            <a:pPr lvl="1"/>
            <a:endParaRPr lang="en-GB" altLang="zh-CN" dirty="0" smtClean="0"/>
          </a:p>
          <a:p>
            <a:pPr lvl="1"/>
            <a:endParaRPr lang="en-GB" altLang="zh-CN" dirty="0"/>
          </a:p>
          <a:p>
            <a:endParaRPr lang="zh-CN" altLang="zh-CN" dirty="0"/>
          </a:p>
          <a:p>
            <a:pPr lvl="1"/>
            <a:endParaRPr lang="zh-CN" altLang="zh-CN" sz="2800" dirty="0"/>
          </a:p>
          <a:p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61548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7017</TotalTime>
  <Words>311</Words>
  <Application>Microsoft Office PowerPoint</Application>
  <PresentationFormat>全屏显示(4:3)</PresentationFormat>
  <Paragraphs>36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ＭＳ Ｐゴシック</vt:lpstr>
      <vt:lpstr>宋体</vt:lpstr>
      <vt:lpstr>Arial</vt:lpstr>
      <vt:lpstr>Calibri</vt:lpstr>
      <vt:lpstr>Office Theme</vt:lpstr>
      <vt:lpstr>PowerPoint 演示文稿</vt:lpstr>
      <vt:lpstr>Background</vt:lpstr>
      <vt:lpstr>Proposal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Luojun (Rossi)</cp:lastModifiedBy>
  <cp:revision>786</cp:revision>
  <dcterms:created xsi:type="dcterms:W3CDTF">2016-03-24T01:14:08Z</dcterms:created>
  <dcterms:modified xsi:type="dcterms:W3CDTF">2017-08-24T10:12:54Z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(3)rrRAbOzQcabqJOFWnewDUUzoewETMQbwV95yfv0R4MBpUru4LIC4ltQHDEzRkZTK0T0iMMr4
JCVRci4W1WJckshb3evH7jF1omd4rze5NOcV1uudmfKv4S0lbK/pldTCWPxLEICb1/TOMTQP
HMT7O7vnfNYylDV5HwapDY43qXhBANmDqHNgIJI7eQDSDJLBuAD1LtuNRE+cqKESjNAMjxuv
cXAG9nwkHqTyX000zD</vt:lpwstr>
  </property>
  <property fmtid="{D5CDD505-2E9C-101B-9397-08002B2CF9AE}" pid="9" name="_2015_ms_pID_7253431">
    <vt:lpwstr>rdyTV6cav7GFiIAgH0MLUQMDgr/RBoAOFGlMQnfcPLxWwYldnJLteb
b87zi4+iNNyf6NvjM6UN1PU313VW6bcMH68L6u1sbKIN45p/0Z9RKUOvok9IYloG2QNJHR3S
ZbX5LioQnYp0YWVsY4y8xmVyA7J4RTzmPhbdQ8s+rwhTsRYE9NTMhLF1EYS/nXgGt6mBjk9y
e3z9J3OYcF4sF2u4x3Jc6Yc2jzrS2zpULdj7</vt:lpwstr>
  </property>
  <property fmtid="{D5CDD505-2E9C-101B-9397-08002B2CF9AE}" pid="10" name="_2015_ms_pID_7253432">
    <vt:lpwstr>lt9vNT4FI3ZLRR+udshnDrjbUJEtyl5npUJ+
/cJGcVDqCnmgiQkX1q8AIUVYGjzmzA==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1498284084</vt:lpwstr>
  </property>
</Properties>
</file>